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_rels/slideLayout9.xml.rels" ContentType="application/vnd.openxmlformats-package.relationships+xml"/>
  <Override PartName="/ppt/slideLayouts/_rels/slideLayout1.xml.rels" ContentType="application/vnd.openxmlformats-package.relationships+xml"/>
  <Override PartName="/ppt/slideLayouts/_rels/slideLayout2.xml.rels" ContentType="application/vnd.openxmlformats-package.relationships+xml"/>
  <Override PartName="/ppt/slideLayouts/_rels/slideLayout3.xml.rels" ContentType="application/vnd.openxmlformats-package.relationships+xml"/>
  <Override PartName="/ppt/slideLayouts/_rels/slideLayout4.xml.rels" ContentType="application/vnd.openxmlformats-package.relationships+xml"/>
  <Override PartName="/ppt/slideLayouts/_rels/slideLayout5.xml.rels" ContentType="application/vnd.openxmlformats-package.relationships+xml"/>
  <Override PartName="/ppt/slideLayouts/_rels/slideLayout6.xml.rels" ContentType="application/vnd.openxmlformats-package.relationships+xml"/>
  <Override PartName="/ppt/slideLayouts/_rels/slideLayout7.xml.rels" ContentType="application/vnd.openxmlformats-package.relationships+xml"/>
  <Override PartName="/ppt/slideLayouts/_rels/slideLayout8.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6.xml" ContentType="application/vnd.openxmlformats-officedocument.presentationml.slide+xml"/>
  <Override PartName="/ppt/slides/slide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22.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24.xml" ContentType="application/vnd.openxmlformats-officedocument.presentationml.slide+xml"/>
  <Override PartName="/ppt/slides/slide8.xml" ContentType="application/vnd.openxmlformats-officedocument.presentationml.slide+xml"/>
  <Override PartName="/ppt/slides/slide25.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_rels/slide53.xml.rels" ContentType="application/vnd.openxmlformats-package.relationships+xml"/>
  <Override PartName="/ppt/slides/_rels/slide9.xml.rels" ContentType="application/vnd.openxmlformats-package.relationships+xml"/>
  <Override PartName="/ppt/slides/_rels/slide35.xml.rels" ContentType="application/vnd.openxmlformats-package.relationships+xml"/>
  <Override PartName="/ppt/slides/_rels/slide1.xml.rels" ContentType="application/vnd.openxmlformats-package.relationships+xml"/>
  <Override PartName="/ppt/slides/_rels/slide26.xml.rels" ContentType="application/vnd.openxmlformats-package.relationships+xml"/>
  <Override PartName="/ppt/slides/_rels/slide39.xml.rels" ContentType="application/vnd.openxmlformats-package.relationships+xml"/>
  <Override PartName="/ppt/slides/_rels/slide5.xml.rels" ContentType="application/vnd.openxmlformats-package.relationships+xml"/>
  <Override PartName="/ppt/slides/_rels/slide36.xml.rels" ContentType="application/vnd.openxmlformats-package.relationships+xml"/>
  <Override PartName="/ppt/slides/_rels/slide2.xml.rels" ContentType="application/vnd.openxmlformats-package.relationships+xml"/>
  <Override PartName="/ppt/slides/_rels/slide3.xml.rels" ContentType="application/vnd.openxmlformats-package.relationships+xml"/>
  <Override PartName="/ppt/slides/_rels/slide37.xml.rels" ContentType="application/vnd.openxmlformats-package.relationships+xml"/>
  <Override PartName="/ppt/slides/_rels/slide20.xml.rels" ContentType="application/vnd.openxmlformats-package.relationships+xml"/>
  <Override PartName="/ppt/slides/_rels/slide4.xml.rels" ContentType="application/vnd.openxmlformats-package.relationships+xml"/>
  <Override PartName="/ppt/slides/_rels/slide38.xml.rels" ContentType="application/vnd.openxmlformats-package.relationships+xml"/>
  <Override PartName="/ppt/slides/_rels/slide21.xml.rels" ContentType="application/vnd.openxmlformats-package.relationships+xml"/>
  <Override PartName="/ppt/slides/_rels/slide22.xml.rels" ContentType="application/vnd.openxmlformats-package.relationships+xml"/>
  <Override PartName="/ppt/slides/_rels/slide6.xml.rels" ContentType="application/vnd.openxmlformats-package.relationships+xml"/>
  <Override PartName="/ppt/slides/_rels/slide50.xml.rels" ContentType="application/vnd.openxmlformats-package.relationships+xml"/>
  <Override PartName="/ppt/slides/_rels/slide23.xml.rels" ContentType="application/vnd.openxmlformats-package.relationships+xml"/>
  <Override PartName="/ppt/slides/_rels/slide7.xml.rels" ContentType="application/vnd.openxmlformats-package.relationships+xml"/>
  <Override PartName="/ppt/slides/_rels/slide51.xml.rels" ContentType="application/vnd.openxmlformats-package.relationships+xml"/>
  <Override PartName="/ppt/slides/_rels/slide24.xml.rels" ContentType="application/vnd.openxmlformats-package.relationships+xml"/>
  <Override PartName="/ppt/slides/_rels/slide8.xml.rels" ContentType="application/vnd.openxmlformats-package.relationships+xml"/>
  <Override PartName="/ppt/slides/_rels/slide52.xml.rels" ContentType="application/vnd.openxmlformats-package.relationships+xml"/>
  <Override PartName="/ppt/slides/_rels/slide25.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slides/_rels/slide27.xml.rels" ContentType="application/vnd.openxmlformats-package.relationships+xml"/>
  <Override PartName="/ppt/slides/_rels/slide28.xml.rels" ContentType="application/vnd.openxmlformats-package.relationships+xml"/>
  <Override PartName="/ppt/slides/_rels/slide29.xml.rels" ContentType="application/vnd.openxmlformats-package.relationships+xml"/>
  <Override PartName="/ppt/slides/_rels/slide30.xml.rels" ContentType="application/vnd.openxmlformats-package.relationships+xml"/>
  <Override PartName="/ppt/slides/_rels/slide31.xml.rels" ContentType="application/vnd.openxmlformats-package.relationships+xml"/>
  <Override PartName="/ppt/slides/_rels/slide32.xml.rels" ContentType="application/vnd.openxmlformats-package.relationships+xml"/>
  <Override PartName="/ppt/slides/_rels/slide33.xml.rels" ContentType="application/vnd.openxmlformats-package.relationships+xml"/>
  <Override PartName="/ppt/slides/_rels/slide34.xml.rels" ContentType="application/vnd.openxmlformats-package.relationships+xml"/>
  <Override PartName="/ppt/slides/_rels/slide40.xml.rels" ContentType="application/vnd.openxmlformats-package.relationships+xml"/>
  <Override PartName="/ppt/slides/_rels/slide41.xml.rels" ContentType="application/vnd.openxmlformats-package.relationships+xml"/>
  <Override PartName="/ppt/slides/_rels/slide42.xml.rels" ContentType="application/vnd.openxmlformats-package.relationships+xml"/>
  <Override PartName="/ppt/slides/_rels/slide43.xml.rels" ContentType="application/vnd.openxmlformats-package.relationships+xml"/>
  <Override PartName="/ppt/slides/_rels/slide44.xml.rels" ContentType="application/vnd.openxmlformats-package.relationships+xml"/>
  <Override PartName="/ppt/slides/_rels/slide45.xml.rels" ContentType="application/vnd.openxmlformats-package.relationships+xml"/>
  <Override PartName="/ppt/slides/_rels/slide46.xml.rels" ContentType="application/vnd.openxmlformats-package.relationships+xml"/>
  <Override PartName="/ppt/slides/_rels/slide47.xml.rels" ContentType="application/vnd.openxmlformats-package.relationships+xml"/>
  <Override PartName="/ppt/slides/_rels/slide48.xml.rels" ContentType="application/vnd.openxmlformats-package.relationships+xml"/>
  <Override PartName="/ppt/slides/_rels/slide49.xml.rels" ContentType="application/vnd.openxmlformats-package.relationships+xml"/>
  <Override PartName="/ppt/slides/_rels/slide54.xml.rels" ContentType="application/vnd.openxmlformats-package.relationships+xml"/>
  <Override PartName="/ppt/slides/_rels/slide55.xml.rels" ContentType="application/vnd.openxmlformats-package.relationships+xml"/>
  <Override PartName="/ppt/slides/_rels/slide56.xml.rels" ContentType="application/vnd.openxmlformats-package.relationships+xml"/>
  <Override PartName="/ppt/slides/_rels/slide57.xml.rels" ContentType="application/vnd.openxmlformats-package.relationships+xml"/>
  <Override PartName="/ppt/slides/_rels/slide58.xml.rels" ContentType="application/vnd.openxmlformats-package.relationships+xml"/>
  <Override PartName="/ppt/slides/_rels/slide59.xml.rels" ContentType="application/vnd.openxmlformats-package.relationships+xml"/>
  <Override PartName="/ppt/slides/_rels/slide60.xml.rels" ContentType="application/vnd.openxmlformats-package.relationships+xml"/>
  <Override PartName="/ppt/slides/_rels/slide61.xml.rels" ContentType="application/vnd.openxmlformats-package.relationships+xml"/>
  <Override PartName="/ppt/slides/_rels/slide62.xml.rels" ContentType="application/vnd.openxmlformats-package.relationships+xml"/>
  <Override PartName="/ppt/slides/_rels/slide63.xml.rels" ContentType="application/vnd.openxmlformats-package.relationships+xml"/>
  <Override PartName="/ppt/slides/_rels/slide64.xml.rels" ContentType="application/vnd.openxmlformats-package.relationships+xml"/>
  <Override PartName="/ppt/slides/_rels/slide65.xml.rels" ContentType="application/vnd.openxmlformats-package.relationships+xml"/>
  <Override PartName="/ppt/slides/_rels/slide66.xml.rels" ContentType="application/vnd.openxmlformats-package.relationships+xml"/>
  <Override PartName="/ppt/slides/_rels/slide67.xml.rels" ContentType="application/vnd.openxmlformats-package.relationships+xml"/>
  <Override PartName="/ppt/slides/_rels/slide68.xml.rels" ContentType="application/vnd.openxmlformats-package.relationships+xml"/>
  <Override PartName="/ppt/slides/_rels/slide69.xml.rels" ContentType="application/vnd.openxmlformats-package.relationships+xml"/>
  <Override PartName="/ppt/slides/_rels/slide70.xml.rels" ContentType="application/vnd.openxmlformats-package.relationships+xml"/>
  <Override PartName="/ppt/slides/_rels/slide71.xml.rels" ContentType="application/vnd.openxmlformats-package.relationships+xml"/>
  <Override PartName="/ppt/slides/_rels/slide72.xml.rels" ContentType="application/vnd.openxmlformats-package.relationships+xml"/>
  <Override PartName="/ppt/slides/_rels/slide73.xml.rels" ContentType="application/vnd.openxmlformats-package.relationships+xml"/>
  <Override PartName="/ppt/slides/_rels/slide74.xml.rels" ContentType="application/vnd.openxmlformats-package.relationships+xml"/>
  <Override PartName="/ppt/slides/_rels/slide75.xml.rels" ContentType="application/vnd.openxmlformats-package.relationships+xml"/>
  <Override PartName="/ppt/slides/_rels/slide76.xml.rels" ContentType="application/vnd.openxmlformats-package.relationships+xml"/>
  <Override PartName="/ppt/slides/_rels/slide77.xml.rels" ContentType="application/vnd.openxmlformats-package.relationships+xml"/>
  <Override PartName="/ppt/slides/_rels/slide78.xml.rels" ContentType="application/vnd.openxmlformats-package.relationships+xml"/>
  <Override PartName="/ppt/slides/_rels/slide79.xml.rels" ContentType="application/vnd.openxmlformats-package.relationships+xml"/>
  <Override PartName="/ppt/slides/_rels/slide80.xml.rels" ContentType="application/vnd.openxmlformats-package.relationships+xml"/>
  <Override PartName="/ppt/slides/_rels/slide81.xml.rels" ContentType="application/vnd.openxmlformats-package.relationships+xml"/>
  <Override PartName="/ppt/slides/_rels/slide82.xml.rels" ContentType="application/vnd.openxmlformats-package.relationships+xml"/>
  <Override PartName="/ppt/slides/_rels/slide83.xml.rels" ContentType="application/vnd.openxmlformats-package.relationships+xml"/>
  <Override PartName="/ppt/slides/_rels/slide84.xml.rels" ContentType="application/vnd.openxmlformats-package.relationships+xml"/>
  <Override PartName="/ppt/slides/_rels/slide85.xml.rels" ContentType="application/vnd.openxmlformats-package.relationships+xml"/>
  <Override PartName="/ppt/slides/_rels/slide86.xml.rels" ContentType="application/vnd.openxmlformats-package.relationships+xml"/>
  <Override PartName="/ppt/slides/_rels/slide87.xml.rels" ContentType="application/vnd.openxmlformats-package.relationships+xml"/>
  <Override PartName="/ppt/slides/_rels/slide88.xml.rels" ContentType="application/vnd.openxmlformats-package.relationships+xml"/>
  <Override PartName="/ppt/slides/_rels/slide89.xml.rels" ContentType="application/vnd.openxmlformats-package.relationships+xml"/>
  <Override PartName="/ppt/slides/_rels/slide90.xml.rels" ContentType="application/vnd.openxmlformats-package.relationships+xml"/>
  <Override PartName="/ppt/slides/_rels/slide91.xml.rels" ContentType="application/vnd.openxmlformats-package.relationships+xml"/>
  <Override PartName="/ppt/slides/_rels/slide92.xml.rels" ContentType="application/vnd.openxmlformats-package.relationships+xml"/>
  <Override PartName="/ppt/slides/_rels/slide93.xml.rels" ContentType="application/vnd.openxmlformats-package.relationships+xml"/>
  <Override PartName="/ppt/slides/_rels/slide94.xml.rels" ContentType="application/vnd.openxmlformats-package.relationships+xml"/>
  <Override PartName="/ppt/slides/_rels/slide95.xml.rels" ContentType="application/vnd.openxmlformats-package.relationships+xml"/>
  <Override PartName="/ppt/slides/_rels/slide96.xml.rels" ContentType="application/vnd.openxmlformats-package.relationships+xml"/>
  <Override PartName="/ppt/slides/_rels/slide97.xml.rels" ContentType="application/vnd.openxmlformats-package.relationships+xml"/>
  <Override PartName="/ppt/slides/_rels/slide98.xml.rels" ContentType="application/vnd.openxmlformats-package.relationships+xml"/>
  <Override PartName="/ppt/slides/_rels/slide99.xml.rels" ContentType="application/vnd.openxmlformats-package.relationships+xml"/>
  <Override PartName="/ppt/slides/_rels/slide100.xml.rels" ContentType="application/vnd.openxmlformats-package.relationships+xml"/>
  <Override PartName="/ppt/slides/_rels/slide101.xml.rels" ContentType="application/vnd.openxmlformats-package.relationships+xml"/>
  <Override PartName="/ppt/slides/_rels/slide102.xml.rels" ContentType="application/vnd.openxmlformats-package.relationships+xml"/>
  <Override PartName="/ppt/slides/_rels/slide103.xml.rels" ContentType="application/vnd.openxmlformats-package.relationships+xml"/>
  <Override PartName="/ppt/slides/_rels/slide104.xml.rels" ContentType="application/vnd.openxmlformats-package.relationships+xml"/>
  <Override PartName="/ppt/slides/_rels/slide105.xml.rels" ContentType="application/vnd.openxmlformats-package.relationships+xml"/>
  <Override PartName="/ppt/slides/_rels/slide106.xml.rels" ContentType="application/vnd.openxmlformats-package.relationships+xml"/>
  <Override PartName="/ppt/slides/_rels/slide107.xml.rels" ContentType="application/vnd.openxmlformats-package.relationships+xml"/>
  <Override PartName="/ppt/slides/_rels/slide108.xml.rels" ContentType="application/vnd.openxmlformats-package.relationships+xml"/>
  <Override PartName="/ppt/slides/_rels/slide109.xml.rels" ContentType="application/vnd.openxmlformats-package.relationships+xml"/>
  <Override PartName="/ppt/slides/_rels/slide110.xml.rels" ContentType="application/vnd.openxmlformats-package.relationships+xml"/>
  <Override PartName="/ppt/slides/_rels/slide111.xml.rels" ContentType="application/vnd.openxmlformats-package.relationships+xml"/>
  <Override PartName="/ppt/slides/_rels/slide112.xml.rels" ContentType="application/vnd.openxmlformats-package.relationships+xml"/>
  <Override PartName="/ppt/slides/_rels/slide113.xml.rels" ContentType="application/vnd.openxmlformats-package.relationships+xml"/>
  <Override PartName="/ppt/slides/_rels/slide114.xml.rels" ContentType="application/vnd.openxmlformats-package.relationships+xml"/>
  <Override PartName="/ppt/slides/_rels/slide115.xml.rels" ContentType="application/vnd.openxmlformats-package.relationships+xml"/>
  <Override PartName="/ppt/slides/_rels/slide116.xml.rels" ContentType="application/vnd.openxmlformats-package.relationships+xml"/>
  <Override PartName="/ppt/slides/_rels/slide117.xml.rels" ContentType="application/vnd.openxmlformats-package.relationships+xml"/>
  <Override PartName="/ppt/slides/_rels/slide118.xml.rels" ContentType="application/vnd.openxmlformats-package.relationships+xml"/>
  <Override PartName="/ppt/slides/_rels/slide119.xml.rels" ContentType="application/vnd.openxmlformats-package.relationships+xml"/>
  <Override PartName="/ppt/slides/_rels/slide120.xml.rels" ContentType="application/vnd.openxmlformats-package.relationships+xml"/>
  <Override PartName="/ppt/slides/_rels/slide121.xml.rels" ContentType="application/vnd.openxmlformats-package.relationships+xml"/>
  <Override PartName="/ppt/slides/_rels/slide122.xml.rels" ContentType="application/vnd.openxmlformats-package.relationships+xml"/>
  <Override PartName="/ppt/slides/_rels/slide123.xml.rels" ContentType="application/vnd.openxmlformats-package.relationships+xml"/>
  <Override PartName="/ppt/slides/_rels/slide124.xml.rels" ContentType="application/vnd.openxmlformats-package.relationships+xml"/>
  <Override PartName="/ppt/slides/_rels/slide125.xml.rels" ContentType="application/vnd.openxmlformats-package.relationships+xml"/>
  <Override PartName="/ppt/slides/_rels/slide126.xml.rels" ContentType="application/vnd.openxmlformats-package.relationships+xml"/>
  <Override PartName="/ppt/slides/_rels/slide127.xml.rels" ContentType="application/vnd.openxmlformats-package.relationships+xml"/>
  <Override PartName="/ppt/slides/_rels/slide128.xml.rels" ContentType="application/vnd.openxmlformats-package.relationships+xml"/>
  <Override PartName="/ppt/media/image57.png" ContentType="image/png"/>
  <Override PartName="/ppt/media/image1.png" ContentType="image/png"/>
  <Override PartName="/ppt/media/image9.png" ContentType="image/png"/>
  <Override PartName="/ppt/media/image58.png" ContentType="image/png"/>
  <Override PartName="/ppt/media/image2.png" ContentType="image/png"/>
  <Override PartName="/ppt/media/image59.png" ContentType="image/png"/>
  <Override PartName="/ppt/media/image3.png" ContentType="image/png"/>
  <Override PartName="/ppt/media/image4.png" ContentType="image/png"/>
  <Override PartName="/ppt/media/image70.png" ContentType="image/png"/>
  <Override PartName="/ppt/media/image71.png" ContentType="image/png"/>
  <Override PartName="/ppt/media/image5.png" ContentType="image/png"/>
  <Override PartName="/ppt/media/image72.png" ContentType="image/png"/>
  <Override PartName="/ppt/media/image6.png" ContentType="image/png"/>
  <Override PartName="/ppt/media/image26.gif" ContentType="image/gif"/>
  <Override PartName="/ppt/media/image7.png" ContentType="image/png"/>
  <Override PartName="/ppt/media/image8.png" ContentType="image/png"/>
  <Override PartName="/ppt/media/image10.png" ContentType="image/png"/>
  <Override PartName="/ppt/media/image11.png" ContentType="image/png"/>
  <Override PartName="/ppt/media/image12.png" ContentType="image/png"/>
  <Override PartName="/ppt/media/image33.gif" ContentType="image/gif"/>
  <Override PartName="/ppt/media/image13.png" ContentType="image/png"/>
  <Override PartName="/ppt/media/image14.png" ContentType="image/png"/>
  <Override PartName="/ppt/media/image15.png" ContentType="image/png"/>
  <Override PartName="/ppt/media/image16.png" ContentType="image/png"/>
  <Override PartName="/ppt/media/image17.png" ContentType="image/png"/>
  <Override PartName="/ppt/media/image18.png" ContentType="image/png"/>
  <Override PartName="/ppt/media/image19.gif" ContentType="image/gif"/>
  <Override PartName="/ppt/media/image65.png" ContentType="image/png"/>
  <Override PartName="/ppt/media/image20.png" ContentType="image/png"/>
  <Override PartName="/ppt/media/image21.png" ContentType="image/png"/>
  <Override PartName="/ppt/media/image22.png" ContentType="image/png"/>
  <Override PartName="/ppt/media/image23.png" ContentType="image/png"/>
  <Override PartName="/ppt/media/image24.png" ContentType="image/png"/>
  <Override PartName="/ppt/media/image25.png" ContentType="image/png"/>
  <Override PartName="/ppt/media/image27.png" ContentType="image/png"/>
  <Override PartName="/ppt/media/image28.png" ContentType="image/png"/>
  <Override PartName="/ppt/media/image49.gif" ContentType="image/gif"/>
  <Override PartName="/ppt/media/image29.png" ContentType="image/png"/>
  <Override PartName="/ppt/media/image30.png" ContentType="image/png"/>
  <Override PartName="/ppt/media/image31.png" ContentType="image/png"/>
  <Override PartName="/ppt/media/image32.png" ContentType="image/png"/>
  <Override PartName="/ppt/media/image34.png" ContentType="image/png"/>
  <Override PartName="/ppt/media/image35.png" ContentType="image/png"/>
  <Override PartName="/ppt/media/image36.png" ContentType="image/png"/>
  <Override PartName="/ppt/media/image37.png" ContentType="image/png"/>
  <Override PartName="/ppt/media/image38.png" ContentType="image/png"/>
  <Override PartName="/ppt/media/image39.png" ContentType="image/png"/>
  <Override PartName="/ppt/media/image40.gif" ContentType="image/gif"/>
  <Override PartName="/ppt/media/image41.png" ContentType="image/png"/>
  <Override PartName="/ppt/media/image42.png" ContentType="image/png"/>
  <Override PartName="/ppt/media/image43.png" ContentType="image/png"/>
  <Override PartName="/ppt/media/image44.png" ContentType="image/png"/>
  <Override PartName="/ppt/media/image45.png" ContentType="image/png"/>
  <Override PartName="/ppt/media/image46.png" ContentType="image/png"/>
  <Override PartName="/ppt/media/image47.png" ContentType="image/png"/>
  <Override PartName="/ppt/media/image48.png" ContentType="image/png"/>
  <Override PartName="/ppt/media/image50.png" ContentType="image/png"/>
  <Override PartName="/ppt/media/image51.png" ContentType="image/png"/>
  <Override PartName="/ppt/media/image52.png" ContentType="image/png"/>
  <Override PartName="/ppt/media/image53.png" ContentType="image/png"/>
  <Override PartName="/ppt/media/image54.png" ContentType="image/png"/>
  <Override PartName="/ppt/media/image55.png" ContentType="image/png"/>
  <Override PartName="/ppt/media/image56.png" ContentType="image/png"/>
  <Override PartName="/ppt/media/image60.png" ContentType="image/png"/>
  <Override PartName="/ppt/media/image61.png" ContentType="image/png"/>
  <Override PartName="/ppt/media/image62.png" ContentType="image/png"/>
  <Override PartName="/ppt/media/image63.png" ContentType="image/png"/>
  <Override PartName="/ppt/media/image64.png" ContentType="image/png"/>
  <Override PartName="/ppt/media/image66.png" ContentType="image/png"/>
  <Override PartName="/ppt/media/image67.png" ContentType="image/png"/>
  <Override PartName="/ppt/media/image68.png" ContentType="image/png"/>
  <Override PartName="/ppt/media/image69.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Lst>
  <p:sldIdLst>
    <p:sldId id="256" r:id="rId4"/>
    <p:sldId id="257" r:id="rId5"/>
    <p:sldId id="258"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 id="329" r:id="rId77"/>
    <p:sldId id="330" r:id="rId78"/>
    <p:sldId id="331" r:id="rId79"/>
    <p:sldId id="332" r:id="rId80"/>
    <p:sldId id="333" r:id="rId81"/>
    <p:sldId id="334" r:id="rId82"/>
    <p:sldId id="335" r:id="rId83"/>
    <p:sldId id="336" r:id="rId84"/>
    <p:sldId id="337" r:id="rId85"/>
    <p:sldId id="338" r:id="rId86"/>
    <p:sldId id="339" r:id="rId87"/>
    <p:sldId id="340" r:id="rId88"/>
    <p:sldId id="341"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5" r:id="rId103"/>
    <p:sldId id="356" r:id="rId104"/>
    <p:sldId id="357" r:id="rId105"/>
    <p:sldId id="358" r:id="rId106"/>
    <p:sldId id="359" r:id="rId107"/>
    <p:sldId id="360" r:id="rId108"/>
    <p:sldId id="361" r:id="rId109"/>
    <p:sldId id="362" r:id="rId110"/>
    <p:sldId id="363" r:id="rId111"/>
    <p:sldId id="364" r:id="rId112"/>
    <p:sldId id="365" r:id="rId113"/>
    <p:sldId id="366" r:id="rId114"/>
    <p:sldId id="367" r:id="rId115"/>
    <p:sldId id="368" r:id="rId116"/>
    <p:sldId id="369" r:id="rId117"/>
    <p:sldId id="370" r:id="rId118"/>
    <p:sldId id="371" r:id="rId119"/>
    <p:sldId id="372" r:id="rId120"/>
    <p:sldId id="373" r:id="rId121"/>
    <p:sldId id="374" r:id="rId122"/>
    <p:sldId id="375" r:id="rId123"/>
    <p:sldId id="376" r:id="rId124"/>
    <p:sldId id="377" r:id="rId125"/>
    <p:sldId id="378" r:id="rId126"/>
    <p:sldId id="379" r:id="rId127"/>
    <p:sldId id="380" r:id="rId128"/>
    <p:sldId id="381" r:id="rId129"/>
    <p:sldId id="382" r:id="rId130"/>
    <p:sldId id="383" r:id="rId131"/>
  </p:sldIdLst>
  <p:sldSz cx="9144000" cy="51435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50" Type="http://schemas.openxmlformats.org/officeDocument/2006/relationships/slide" Target="slides/slide47.xml"/><Relationship Id="rId51" Type="http://schemas.openxmlformats.org/officeDocument/2006/relationships/slide" Target="slides/slide48.xml"/><Relationship Id="rId52" Type="http://schemas.openxmlformats.org/officeDocument/2006/relationships/slide" Target="slides/slide49.xml"/><Relationship Id="rId53" Type="http://schemas.openxmlformats.org/officeDocument/2006/relationships/slide" Target="slides/slide50.xml"/><Relationship Id="rId54" Type="http://schemas.openxmlformats.org/officeDocument/2006/relationships/slide" Target="slides/slide51.xml"/><Relationship Id="rId55" Type="http://schemas.openxmlformats.org/officeDocument/2006/relationships/slide" Target="slides/slide52.xml"/><Relationship Id="rId56" Type="http://schemas.openxmlformats.org/officeDocument/2006/relationships/slide" Target="slides/slide53.xml"/><Relationship Id="rId57" Type="http://schemas.openxmlformats.org/officeDocument/2006/relationships/slide" Target="slides/slide54.xml"/><Relationship Id="rId58" Type="http://schemas.openxmlformats.org/officeDocument/2006/relationships/slide" Target="slides/slide55.xml"/><Relationship Id="rId59" Type="http://schemas.openxmlformats.org/officeDocument/2006/relationships/slide" Target="slides/slide56.xml"/><Relationship Id="rId60" Type="http://schemas.openxmlformats.org/officeDocument/2006/relationships/slide" Target="slides/slide57.xml"/><Relationship Id="rId61" Type="http://schemas.openxmlformats.org/officeDocument/2006/relationships/slide" Target="slides/slide58.xml"/><Relationship Id="rId62" Type="http://schemas.openxmlformats.org/officeDocument/2006/relationships/slide" Target="slides/slide59.xml"/><Relationship Id="rId63" Type="http://schemas.openxmlformats.org/officeDocument/2006/relationships/slide" Target="slides/slide60.xml"/><Relationship Id="rId64" Type="http://schemas.openxmlformats.org/officeDocument/2006/relationships/slide" Target="slides/slide61.xml"/><Relationship Id="rId65" Type="http://schemas.openxmlformats.org/officeDocument/2006/relationships/slide" Target="slides/slide62.xml"/><Relationship Id="rId66" Type="http://schemas.openxmlformats.org/officeDocument/2006/relationships/slide" Target="slides/slide63.xml"/><Relationship Id="rId67" Type="http://schemas.openxmlformats.org/officeDocument/2006/relationships/slide" Target="slides/slide64.xml"/><Relationship Id="rId68" Type="http://schemas.openxmlformats.org/officeDocument/2006/relationships/slide" Target="slides/slide65.xml"/><Relationship Id="rId69" Type="http://schemas.openxmlformats.org/officeDocument/2006/relationships/slide" Target="slides/slide66.xml"/><Relationship Id="rId70" Type="http://schemas.openxmlformats.org/officeDocument/2006/relationships/slide" Target="slides/slide67.xml"/><Relationship Id="rId71" Type="http://schemas.openxmlformats.org/officeDocument/2006/relationships/slide" Target="slides/slide68.xml"/><Relationship Id="rId72" Type="http://schemas.openxmlformats.org/officeDocument/2006/relationships/slide" Target="slides/slide69.xml"/><Relationship Id="rId73" Type="http://schemas.openxmlformats.org/officeDocument/2006/relationships/slide" Target="slides/slide70.xml"/><Relationship Id="rId74" Type="http://schemas.openxmlformats.org/officeDocument/2006/relationships/slide" Target="slides/slide71.xml"/><Relationship Id="rId75" Type="http://schemas.openxmlformats.org/officeDocument/2006/relationships/slide" Target="slides/slide72.xml"/><Relationship Id="rId76" Type="http://schemas.openxmlformats.org/officeDocument/2006/relationships/slide" Target="slides/slide73.xml"/><Relationship Id="rId77" Type="http://schemas.openxmlformats.org/officeDocument/2006/relationships/slide" Target="slides/slide74.xml"/><Relationship Id="rId78" Type="http://schemas.openxmlformats.org/officeDocument/2006/relationships/slide" Target="slides/slide75.xml"/><Relationship Id="rId79" Type="http://schemas.openxmlformats.org/officeDocument/2006/relationships/slide" Target="slides/slide76.xml"/><Relationship Id="rId80" Type="http://schemas.openxmlformats.org/officeDocument/2006/relationships/slide" Target="slides/slide77.xml"/><Relationship Id="rId81" Type="http://schemas.openxmlformats.org/officeDocument/2006/relationships/slide" Target="slides/slide78.xml"/><Relationship Id="rId82" Type="http://schemas.openxmlformats.org/officeDocument/2006/relationships/slide" Target="slides/slide79.xml"/><Relationship Id="rId83" Type="http://schemas.openxmlformats.org/officeDocument/2006/relationships/slide" Target="slides/slide80.xml"/><Relationship Id="rId84" Type="http://schemas.openxmlformats.org/officeDocument/2006/relationships/slide" Target="slides/slide81.xml"/><Relationship Id="rId85" Type="http://schemas.openxmlformats.org/officeDocument/2006/relationships/slide" Target="slides/slide82.xml"/><Relationship Id="rId86" Type="http://schemas.openxmlformats.org/officeDocument/2006/relationships/slide" Target="slides/slide83.xml"/><Relationship Id="rId87" Type="http://schemas.openxmlformats.org/officeDocument/2006/relationships/slide" Target="slides/slide84.xml"/><Relationship Id="rId88" Type="http://schemas.openxmlformats.org/officeDocument/2006/relationships/slide" Target="slides/slide85.xml"/><Relationship Id="rId89" Type="http://schemas.openxmlformats.org/officeDocument/2006/relationships/slide" Target="slides/slide86.xml"/><Relationship Id="rId90" Type="http://schemas.openxmlformats.org/officeDocument/2006/relationships/slide" Target="slides/slide87.xml"/><Relationship Id="rId91" Type="http://schemas.openxmlformats.org/officeDocument/2006/relationships/slide" Target="slides/slide88.xml"/><Relationship Id="rId92" Type="http://schemas.openxmlformats.org/officeDocument/2006/relationships/slide" Target="slides/slide89.xml"/><Relationship Id="rId93" Type="http://schemas.openxmlformats.org/officeDocument/2006/relationships/slide" Target="slides/slide90.xml"/><Relationship Id="rId94" Type="http://schemas.openxmlformats.org/officeDocument/2006/relationships/slide" Target="slides/slide91.xml"/><Relationship Id="rId95" Type="http://schemas.openxmlformats.org/officeDocument/2006/relationships/slide" Target="slides/slide92.xml"/><Relationship Id="rId96" Type="http://schemas.openxmlformats.org/officeDocument/2006/relationships/slide" Target="slides/slide93.xml"/><Relationship Id="rId97" Type="http://schemas.openxmlformats.org/officeDocument/2006/relationships/slide" Target="slides/slide94.xml"/><Relationship Id="rId98" Type="http://schemas.openxmlformats.org/officeDocument/2006/relationships/slide" Target="slides/slide95.xml"/><Relationship Id="rId99" Type="http://schemas.openxmlformats.org/officeDocument/2006/relationships/slide" Target="slides/slide96.xml"/><Relationship Id="rId100" Type="http://schemas.openxmlformats.org/officeDocument/2006/relationships/slide" Target="slides/slide97.xml"/><Relationship Id="rId101" Type="http://schemas.openxmlformats.org/officeDocument/2006/relationships/slide" Target="slides/slide98.xml"/><Relationship Id="rId102" Type="http://schemas.openxmlformats.org/officeDocument/2006/relationships/slide" Target="slides/slide99.xml"/><Relationship Id="rId103" Type="http://schemas.openxmlformats.org/officeDocument/2006/relationships/slide" Target="slides/slide100.xml"/><Relationship Id="rId104" Type="http://schemas.openxmlformats.org/officeDocument/2006/relationships/slide" Target="slides/slide101.xml"/><Relationship Id="rId105" Type="http://schemas.openxmlformats.org/officeDocument/2006/relationships/slide" Target="slides/slide102.xml"/><Relationship Id="rId106" Type="http://schemas.openxmlformats.org/officeDocument/2006/relationships/slide" Target="slides/slide103.xml"/><Relationship Id="rId107" Type="http://schemas.openxmlformats.org/officeDocument/2006/relationships/slide" Target="slides/slide104.xml"/><Relationship Id="rId108" Type="http://schemas.openxmlformats.org/officeDocument/2006/relationships/slide" Target="slides/slide105.xml"/><Relationship Id="rId109" Type="http://schemas.openxmlformats.org/officeDocument/2006/relationships/slide" Target="slides/slide106.xml"/><Relationship Id="rId110" Type="http://schemas.openxmlformats.org/officeDocument/2006/relationships/slide" Target="slides/slide107.xml"/><Relationship Id="rId111" Type="http://schemas.openxmlformats.org/officeDocument/2006/relationships/slide" Target="slides/slide108.xml"/><Relationship Id="rId112" Type="http://schemas.openxmlformats.org/officeDocument/2006/relationships/slide" Target="slides/slide109.xml"/><Relationship Id="rId113" Type="http://schemas.openxmlformats.org/officeDocument/2006/relationships/slide" Target="slides/slide110.xml"/><Relationship Id="rId114" Type="http://schemas.openxmlformats.org/officeDocument/2006/relationships/slide" Target="slides/slide111.xml"/><Relationship Id="rId115" Type="http://schemas.openxmlformats.org/officeDocument/2006/relationships/slide" Target="slides/slide112.xml"/><Relationship Id="rId116" Type="http://schemas.openxmlformats.org/officeDocument/2006/relationships/slide" Target="slides/slide113.xml"/><Relationship Id="rId117" Type="http://schemas.openxmlformats.org/officeDocument/2006/relationships/slide" Target="slides/slide114.xml"/><Relationship Id="rId118" Type="http://schemas.openxmlformats.org/officeDocument/2006/relationships/slide" Target="slides/slide115.xml"/><Relationship Id="rId119" Type="http://schemas.openxmlformats.org/officeDocument/2006/relationships/slide" Target="slides/slide116.xml"/><Relationship Id="rId120" Type="http://schemas.openxmlformats.org/officeDocument/2006/relationships/slide" Target="slides/slide117.xml"/><Relationship Id="rId121" Type="http://schemas.openxmlformats.org/officeDocument/2006/relationships/slide" Target="slides/slide118.xml"/><Relationship Id="rId122" Type="http://schemas.openxmlformats.org/officeDocument/2006/relationships/slide" Target="slides/slide119.xml"/><Relationship Id="rId123" Type="http://schemas.openxmlformats.org/officeDocument/2006/relationships/slide" Target="slides/slide120.xml"/><Relationship Id="rId124" Type="http://schemas.openxmlformats.org/officeDocument/2006/relationships/slide" Target="slides/slide121.xml"/><Relationship Id="rId125" Type="http://schemas.openxmlformats.org/officeDocument/2006/relationships/slide" Target="slides/slide122.xml"/><Relationship Id="rId126" Type="http://schemas.openxmlformats.org/officeDocument/2006/relationships/slide" Target="slides/slide123.xml"/><Relationship Id="rId127" Type="http://schemas.openxmlformats.org/officeDocument/2006/relationships/slide" Target="slides/slide124.xml"/><Relationship Id="rId128" Type="http://schemas.openxmlformats.org/officeDocument/2006/relationships/slide" Target="slides/slide125.xml"/><Relationship Id="rId129" Type="http://schemas.openxmlformats.org/officeDocument/2006/relationships/slide" Target="slides/slide126.xml"/><Relationship Id="rId130" Type="http://schemas.openxmlformats.org/officeDocument/2006/relationships/slide" Target="slides/slide127.xml"/><Relationship Id="rId131" Type="http://schemas.openxmlformats.org/officeDocument/2006/relationships/slide" Target="slides/slide128.xml"/>
</Relationship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24" name="PlaceHolder 2"/>
          <p:cNvSpPr>
            <a:spLocks noGrp="1"/>
          </p:cNvSpPr>
          <p:nvPr>
            <p:ph type="body"/>
          </p:nvPr>
        </p:nvSpPr>
        <p:spPr>
          <a:xfrm>
            <a:off x="311760" y="1152360"/>
            <a:ext cx="8519760" cy="1629000"/>
          </a:xfrm>
          <a:prstGeom prst="rect">
            <a:avLst/>
          </a:prstGeom>
        </p:spPr>
        <p:txBody>
          <a:bodyPr lIns="0" rIns="0" tIns="0" bIns="0">
            <a:normAutofit/>
          </a:bodyPr>
          <a:p>
            <a:endParaRPr b="0" lang="en-US" sz="3200" spc="-1" strike="noStrike">
              <a:latin typeface="Arial"/>
            </a:endParaRPr>
          </a:p>
        </p:txBody>
      </p:sp>
      <p:sp>
        <p:nvSpPr>
          <p:cNvPr id="25" name="PlaceHolder 3"/>
          <p:cNvSpPr>
            <a:spLocks noGrp="1"/>
          </p:cNvSpPr>
          <p:nvPr>
            <p:ph type="body"/>
          </p:nvPr>
        </p:nvSpPr>
        <p:spPr>
          <a:xfrm>
            <a:off x="311760" y="2936520"/>
            <a:ext cx="8519760" cy="16290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27" name="PlaceHolder 2"/>
          <p:cNvSpPr>
            <a:spLocks noGrp="1"/>
          </p:cNvSpPr>
          <p:nvPr>
            <p:ph type="body"/>
          </p:nvPr>
        </p:nvSpPr>
        <p:spPr>
          <a:xfrm>
            <a:off x="311760" y="1152360"/>
            <a:ext cx="4157280" cy="1629000"/>
          </a:xfrm>
          <a:prstGeom prst="rect">
            <a:avLst/>
          </a:prstGeom>
        </p:spPr>
        <p:txBody>
          <a:bodyPr lIns="0" rIns="0" tIns="0" bIns="0">
            <a:normAutofit/>
          </a:bodyPr>
          <a:p>
            <a:endParaRPr b="0" lang="en-US" sz="3200" spc="-1" strike="noStrike">
              <a:latin typeface="Arial"/>
            </a:endParaRPr>
          </a:p>
        </p:txBody>
      </p:sp>
      <p:sp>
        <p:nvSpPr>
          <p:cNvPr id="28" name="PlaceHolder 3"/>
          <p:cNvSpPr>
            <a:spLocks noGrp="1"/>
          </p:cNvSpPr>
          <p:nvPr>
            <p:ph type="body"/>
          </p:nvPr>
        </p:nvSpPr>
        <p:spPr>
          <a:xfrm>
            <a:off x="4677120" y="1152360"/>
            <a:ext cx="4157280" cy="1629000"/>
          </a:xfrm>
          <a:prstGeom prst="rect">
            <a:avLst/>
          </a:prstGeom>
        </p:spPr>
        <p:txBody>
          <a:bodyPr lIns="0" rIns="0" tIns="0" bIns="0">
            <a:normAutofit/>
          </a:bodyPr>
          <a:p>
            <a:endParaRPr b="0" lang="en-US" sz="3200" spc="-1" strike="noStrike">
              <a:latin typeface="Arial"/>
            </a:endParaRPr>
          </a:p>
        </p:txBody>
      </p:sp>
      <p:sp>
        <p:nvSpPr>
          <p:cNvPr id="29" name="PlaceHolder 4"/>
          <p:cNvSpPr>
            <a:spLocks noGrp="1"/>
          </p:cNvSpPr>
          <p:nvPr>
            <p:ph type="body"/>
          </p:nvPr>
        </p:nvSpPr>
        <p:spPr>
          <a:xfrm>
            <a:off x="311760" y="2936520"/>
            <a:ext cx="4157280" cy="1629000"/>
          </a:xfrm>
          <a:prstGeom prst="rect">
            <a:avLst/>
          </a:prstGeom>
        </p:spPr>
        <p:txBody>
          <a:bodyPr lIns="0" rIns="0" tIns="0" bIns="0">
            <a:normAutofit/>
          </a:bodyPr>
          <a:p>
            <a:endParaRPr b="0" lang="en-US" sz="3200" spc="-1" strike="noStrike">
              <a:latin typeface="Arial"/>
            </a:endParaRPr>
          </a:p>
        </p:txBody>
      </p:sp>
      <p:sp>
        <p:nvSpPr>
          <p:cNvPr id="30" name="PlaceHolder 5"/>
          <p:cNvSpPr>
            <a:spLocks noGrp="1"/>
          </p:cNvSpPr>
          <p:nvPr>
            <p:ph type="body"/>
          </p:nvPr>
        </p:nvSpPr>
        <p:spPr>
          <a:xfrm>
            <a:off x="4677120" y="2936520"/>
            <a:ext cx="4157280" cy="16290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32" name="PlaceHolder 2"/>
          <p:cNvSpPr>
            <a:spLocks noGrp="1"/>
          </p:cNvSpPr>
          <p:nvPr>
            <p:ph type="body"/>
          </p:nvPr>
        </p:nvSpPr>
        <p:spPr>
          <a:xfrm>
            <a:off x="311760" y="1152360"/>
            <a:ext cx="2743200" cy="1629000"/>
          </a:xfrm>
          <a:prstGeom prst="rect">
            <a:avLst/>
          </a:prstGeom>
        </p:spPr>
        <p:txBody>
          <a:bodyPr lIns="0" rIns="0" tIns="0" bIns="0">
            <a:normAutofit/>
          </a:bodyPr>
          <a:p>
            <a:endParaRPr b="0" lang="en-US" sz="3200" spc="-1" strike="noStrike">
              <a:latin typeface="Arial"/>
            </a:endParaRPr>
          </a:p>
        </p:txBody>
      </p:sp>
      <p:sp>
        <p:nvSpPr>
          <p:cNvPr id="33" name="PlaceHolder 3"/>
          <p:cNvSpPr>
            <a:spLocks noGrp="1"/>
          </p:cNvSpPr>
          <p:nvPr>
            <p:ph type="body"/>
          </p:nvPr>
        </p:nvSpPr>
        <p:spPr>
          <a:xfrm>
            <a:off x="3192480" y="1152360"/>
            <a:ext cx="2743200" cy="1629000"/>
          </a:xfrm>
          <a:prstGeom prst="rect">
            <a:avLst/>
          </a:prstGeom>
        </p:spPr>
        <p:txBody>
          <a:bodyPr lIns="0" rIns="0" tIns="0" bIns="0">
            <a:normAutofit/>
          </a:bodyPr>
          <a:p>
            <a:endParaRPr b="0" lang="en-US" sz="3200" spc="-1" strike="noStrike">
              <a:latin typeface="Arial"/>
            </a:endParaRPr>
          </a:p>
        </p:txBody>
      </p:sp>
      <p:sp>
        <p:nvSpPr>
          <p:cNvPr id="34" name="PlaceHolder 4"/>
          <p:cNvSpPr>
            <a:spLocks noGrp="1"/>
          </p:cNvSpPr>
          <p:nvPr>
            <p:ph type="body"/>
          </p:nvPr>
        </p:nvSpPr>
        <p:spPr>
          <a:xfrm>
            <a:off x="6073200" y="1152360"/>
            <a:ext cx="2743200" cy="1629000"/>
          </a:xfrm>
          <a:prstGeom prst="rect">
            <a:avLst/>
          </a:prstGeom>
        </p:spPr>
        <p:txBody>
          <a:bodyPr lIns="0" rIns="0" tIns="0" bIns="0">
            <a:normAutofit/>
          </a:bodyPr>
          <a:p>
            <a:endParaRPr b="0" lang="en-US" sz="3200" spc="-1" strike="noStrike">
              <a:latin typeface="Arial"/>
            </a:endParaRPr>
          </a:p>
        </p:txBody>
      </p:sp>
      <p:sp>
        <p:nvSpPr>
          <p:cNvPr id="35" name="PlaceHolder 5"/>
          <p:cNvSpPr>
            <a:spLocks noGrp="1"/>
          </p:cNvSpPr>
          <p:nvPr>
            <p:ph type="body"/>
          </p:nvPr>
        </p:nvSpPr>
        <p:spPr>
          <a:xfrm>
            <a:off x="311760" y="2936520"/>
            <a:ext cx="2743200" cy="1629000"/>
          </a:xfrm>
          <a:prstGeom prst="rect">
            <a:avLst/>
          </a:prstGeom>
        </p:spPr>
        <p:txBody>
          <a:bodyPr lIns="0" rIns="0" tIns="0" bIns="0">
            <a:normAutofit/>
          </a:bodyPr>
          <a:p>
            <a:endParaRPr b="0" lang="en-US" sz="3200" spc="-1" strike="noStrike">
              <a:latin typeface="Arial"/>
            </a:endParaRPr>
          </a:p>
        </p:txBody>
      </p:sp>
      <p:sp>
        <p:nvSpPr>
          <p:cNvPr id="36" name="PlaceHolder 6"/>
          <p:cNvSpPr>
            <a:spLocks noGrp="1"/>
          </p:cNvSpPr>
          <p:nvPr>
            <p:ph type="body"/>
          </p:nvPr>
        </p:nvSpPr>
        <p:spPr>
          <a:xfrm>
            <a:off x="3192480" y="2936520"/>
            <a:ext cx="2743200" cy="1629000"/>
          </a:xfrm>
          <a:prstGeom prst="rect">
            <a:avLst/>
          </a:prstGeom>
        </p:spPr>
        <p:txBody>
          <a:bodyPr lIns="0" rIns="0" tIns="0" bIns="0">
            <a:normAutofit/>
          </a:bodyPr>
          <a:p>
            <a:endParaRPr b="0" lang="en-US" sz="3200" spc="-1" strike="noStrike">
              <a:latin typeface="Arial"/>
            </a:endParaRPr>
          </a:p>
        </p:txBody>
      </p:sp>
      <p:sp>
        <p:nvSpPr>
          <p:cNvPr id="37" name="PlaceHolder 7"/>
          <p:cNvSpPr>
            <a:spLocks noGrp="1"/>
          </p:cNvSpPr>
          <p:nvPr>
            <p:ph type="body"/>
          </p:nvPr>
        </p:nvSpPr>
        <p:spPr>
          <a:xfrm>
            <a:off x="6073200" y="2936520"/>
            <a:ext cx="2743200" cy="1629000"/>
          </a:xfrm>
          <a:prstGeom prst="rect">
            <a:avLst/>
          </a:prstGeom>
        </p:spPr>
        <p:txBody>
          <a:bodyPr lIns="0" rIns="0" tIns="0" bIns="0">
            <a:normAutofit/>
          </a:bodyPr>
          <a:p>
            <a:endParaRPr b="0" lang="en-US" sz="3200" spc="-1" strike="noStrike">
              <a:latin typeface="Arial"/>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41" name="PlaceHolder 2"/>
          <p:cNvSpPr>
            <a:spLocks noGrp="1"/>
          </p:cNvSpPr>
          <p:nvPr>
            <p:ph type="subTitle"/>
          </p:nvPr>
        </p:nvSpPr>
        <p:spPr>
          <a:xfrm>
            <a:off x="311760" y="1152360"/>
            <a:ext cx="8519760" cy="34156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43" name="PlaceHolder 2"/>
          <p:cNvSpPr>
            <a:spLocks noGrp="1"/>
          </p:cNvSpPr>
          <p:nvPr>
            <p:ph type="body"/>
          </p:nvPr>
        </p:nvSpPr>
        <p:spPr>
          <a:xfrm>
            <a:off x="311760" y="1152360"/>
            <a:ext cx="8519760" cy="34156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45" name="PlaceHolder 2"/>
          <p:cNvSpPr>
            <a:spLocks noGrp="1"/>
          </p:cNvSpPr>
          <p:nvPr>
            <p:ph type="body"/>
          </p:nvPr>
        </p:nvSpPr>
        <p:spPr>
          <a:xfrm>
            <a:off x="311760" y="1152360"/>
            <a:ext cx="4157280" cy="3415680"/>
          </a:xfrm>
          <a:prstGeom prst="rect">
            <a:avLst/>
          </a:prstGeom>
        </p:spPr>
        <p:txBody>
          <a:bodyPr lIns="0" rIns="0" tIns="0" bIns="0">
            <a:normAutofit/>
          </a:bodyPr>
          <a:p>
            <a:endParaRPr b="0" lang="en-US" sz="3200" spc="-1" strike="noStrike">
              <a:latin typeface="Arial"/>
            </a:endParaRPr>
          </a:p>
        </p:txBody>
      </p:sp>
      <p:sp>
        <p:nvSpPr>
          <p:cNvPr id="46" name="PlaceHolder 3"/>
          <p:cNvSpPr>
            <a:spLocks noGrp="1"/>
          </p:cNvSpPr>
          <p:nvPr>
            <p:ph type="body"/>
          </p:nvPr>
        </p:nvSpPr>
        <p:spPr>
          <a:xfrm>
            <a:off x="4677120" y="1152360"/>
            <a:ext cx="4157280" cy="3415680"/>
          </a:xfrm>
          <a:prstGeom prst="rect">
            <a:avLst/>
          </a:prstGeom>
        </p:spPr>
        <p:txBody>
          <a:bodyPr lIns="0" rIns="0" tIns="0" bIns="0">
            <a:normAutofit/>
          </a:bodyPr>
          <a:p>
            <a:endParaRPr b="0" lang="en-US" sz="3200" spc="-1" strike="noStrike">
              <a:latin typeface="Arial"/>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311760" y="444960"/>
            <a:ext cx="8519760" cy="2652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50" name="PlaceHolder 2"/>
          <p:cNvSpPr>
            <a:spLocks noGrp="1"/>
          </p:cNvSpPr>
          <p:nvPr>
            <p:ph type="body"/>
          </p:nvPr>
        </p:nvSpPr>
        <p:spPr>
          <a:xfrm>
            <a:off x="311760" y="1152360"/>
            <a:ext cx="4157280" cy="1629000"/>
          </a:xfrm>
          <a:prstGeom prst="rect">
            <a:avLst/>
          </a:prstGeom>
        </p:spPr>
        <p:txBody>
          <a:bodyPr lIns="0" rIns="0" tIns="0" bIns="0">
            <a:normAutofit/>
          </a:bodyPr>
          <a:p>
            <a:endParaRPr b="0" lang="en-US" sz="3200" spc="-1" strike="noStrike">
              <a:latin typeface="Arial"/>
            </a:endParaRPr>
          </a:p>
        </p:txBody>
      </p:sp>
      <p:sp>
        <p:nvSpPr>
          <p:cNvPr id="51" name="PlaceHolder 3"/>
          <p:cNvSpPr>
            <a:spLocks noGrp="1"/>
          </p:cNvSpPr>
          <p:nvPr>
            <p:ph type="body"/>
          </p:nvPr>
        </p:nvSpPr>
        <p:spPr>
          <a:xfrm>
            <a:off x="4677120" y="1152360"/>
            <a:ext cx="4157280" cy="3415680"/>
          </a:xfrm>
          <a:prstGeom prst="rect">
            <a:avLst/>
          </a:prstGeom>
        </p:spPr>
        <p:txBody>
          <a:bodyPr lIns="0" rIns="0" tIns="0" bIns="0">
            <a:normAutofit/>
          </a:bodyPr>
          <a:p>
            <a:endParaRPr b="0" lang="en-US" sz="3200" spc="-1" strike="noStrike">
              <a:latin typeface="Arial"/>
            </a:endParaRPr>
          </a:p>
        </p:txBody>
      </p:sp>
      <p:sp>
        <p:nvSpPr>
          <p:cNvPr id="52" name="PlaceHolder 4"/>
          <p:cNvSpPr>
            <a:spLocks noGrp="1"/>
          </p:cNvSpPr>
          <p:nvPr>
            <p:ph type="body"/>
          </p:nvPr>
        </p:nvSpPr>
        <p:spPr>
          <a:xfrm>
            <a:off x="311760" y="2936520"/>
            <a:ext cx="4157280" cy="16290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3" name="PlaceHolder 2"/>
          <p:cNvSpPr>
            <a:spLocks noGrp="1"/>
          </p:cNvSpPr>
          <p:nvPr>
            <p:ph type="subTitle"/>
          </p:nvPr>
        </p:nvSpPr>
        <p:spPr>
          <a:xfrm>
            <a:off x="311760" y="1152360"/>
            <a:ext cx="8519760" cy="341568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54" name="PlaceHolder 2"/>
          <p:cNvSpPr>
            <a:spLocks noGrp="1"/>
          </p:cNvSpPr>
          <p:nvPr>
            <p:ph type="body"/>
          </p:nvPr>
        </p:nvSpPr>
        <p:spPr>
          <a:xfrm>
            <a:off x="311760" y="1152360"/>
            <a:ext cx="4157280" cy="3415680"/>
          </a:xfrm>
          <a:prstGeom prst="rect">
            <a:avLst/>
          </a:prstGeom>
        </p:spPr>
        <p:txBody>
          <a:bodyPr lIns="0" rIns="0" tIns="0" bIns="0">
            <a:normAutofit/>
          </a:bodyPr>
          <a:p>
            <a:endParaRPr b="0" lang="en-US" sz="3200" spc="-1" strike="noStrike">
              <a:latin typeface="Arial"/>
            </a:endParaRPr>
          </a:p>
        </p:txBody>
      </p:sp>
      <p:sp>
        <p:nvSpPr>
          <p:cNvPr id="55" name="PlaceHolder 3"/>
          <p:cNvSpPr>
            <a:spLocks noGrp="1"/>
          </p:cNvSpPr>
          <p:nvPr>
            <p:ph type="body"/>
          </p:nvPr>
        </p:nvSpPr>
        <p:spPr>
          <a:xfrm>
            <a:off x="4677120" y="1152360"/>
            <a:ext cx="4157280" cy="1629000"/>
          </a:xfrm>
          <a:prstGeom prst="rect">
            <a:avLst/>
          </a:prstGeom>
        </p:spPr>
        <p:txBody>
          <a:bodyPr lIns="0" rIns="0" tIns="0" bIns="0">
            <a:normAutofit/>
          </a:bodyPr>
          <a:p>
            <a:endParaRPr b="0" lang="en-US" sz="3200" spc="-1" strike="noStrike">
              <a:latin typeface="Arial"/>
            </a:endParaRPr>
          </a:p>
        </p:txBody>
      </p:sp>
      <p:sp>
        <p:nvSpPr>
          <p:cNvPr id="56" name="PlaceHolder 4"/>
          <p:cNvSpPr>
            <a:spLocks noGrp="1"/>
          </p:cNvSpPr>
          <p:nvPr>
            <p:ph type="body"/>
          </p:nvPr>
        </p:nvSpPr>
        <p:spPr>
          <a:xfrm>
            <a:off x="4677120" y="2936520"/>
            <a:ext cx="4157280" cy="16290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58" name="PlaceHolder 2"/>
          <p:cNvSpPr>
            <a:spLocks noGrp="1"/>
          </p:cNvSpPr>
          <p:nvPr>
            <p:ph type="body"/>
          </p:nvPr>
        </p:nvSpPr>
        <p:spPr>
          <a:xfrm>
            <a:off x="311760" y="1152360"/>
            <a:ext cx="4157280" cy="1629000"/>
          </a:xfrm>
          <a:prstGeom prst="rect">
            <a:avLst/>
          </a:prstGeom>
        </p:spPr>
        <p:txBody>
          <a:bodyPr lIns="0" rIns="0" tIns="0" bIns="0">
            <a:normAutofit/>
          </a:bodyPr>
          <a:p>
            <a:endParaRPr b="0" lang="en-US" sz="3200" spc="-1" strike="noStrike">
              <a:latin typeface="Arial"/>
            </a:endParaRPr>
          </a:p>
        </p:txBody>
      </p:sp>
      <p:sp>
        <p:nvSpPr>
          <p:cNvPr id="59" name="PlaceHolder 3"/>
          <p:cNvSpPr>
            <a:spLocks noGrp="1"/>
          </p:cNvSpPr>
          <p:nvPr>
            <p:ph type="body"/>
          </p:nvPr>
        </p:nvSpPr>
        <p:spPr>
          <a:xfrm>
            <a:off x="4677120" y="1152360"/>
            <a:ext cx="4157280" cy="1629000"/>
          </a:xfrm>
          <a:prstGeom prst="rect">
            <a:avLst/>
          </a:prstGeom>
        </p:spPr>
        <p:txBody>
          <a:bodyPr lIns="0" rIns="0" tIns="0" bIns="0">
            <a:normAutofit/>
          </a:bodyPr>
          <a:p>
            <a:endParaRPr b="0" lang="en-US" sz="3200" spc="-1" strike="noStrike">
              <a:latin typeface="Arial"/>
            </a:endParaRPr>
          </a:p>
        </p:txBody>
      </p:sp>
      <p:sp>
        <p:nvSpPr>
          <p:cNvPr id="60" name="PlaceHolder 4"/>
          <p:cNvSpPr>
            <a:spLocks noGrp="1"/>
          </p:cNvSpPr>
          <p:nvPr>
            <p:ph type="body"/>
          </p:nvPr>
        </p:nvSpPr>
        <p:spPr>
          <a:xfrm>
            <a:off x="311760" y="2936520"/>
            <a:ext cx="8519760" cy="16290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62" name="PlaceHolder 2"/>
          <p:cNvSpPr>
            <a:spLocks noGrp="1"/>
          </p:cNvSpPr>
          <p:nvPr>
            <p:ph type="body"/>
          </p:nvPr>
        </p:nvSpPr>
        <p:spPr>
          <a:xfrm>
            <a:off x="311760" y="1152360"/>
            <a:ext cx="8519760" cy="1629000"/>
          </a:xfrm>
          <a:prstGeom prst="rect">
            <a:avLst/>
          </a:prstGeom>
        </p:spPr>
        <p:txBody>
          <a:bodyPr lIns="0" rIns="0" tIns="0" bIns="0">
            <a:normAutofit/>
          </a:bodyPr>
          <a:p>
            <a:endParaRPr b="0" lang="en-US" sz="3200" spc="-1" strike="noStrike">
              <a:latin typeface="Arial"/>
            </a:endParaRPr>
          </a:p>
        </p:txBody>
      </p:sp>
      <p:sp>
        <p:nvSpPr>
          <p:cNvPr id="63" name="PlaceHolder 3"/>
          <p:cNvSpPr>
            <a:spLocks noGrp="1"/>
          </p:cNvSpPr>
          <p:nvPr>
            <p:ph type="body"/>
          </p:nvPr>
        </p:nvSpPr>
        <p:spPr>
          <a:xfrm>
            <a:off x="311760" y="2936520"/>
            <a:ext cx="8519760" cy="16290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65" name="PlaceHolder 2"/>
          <p:cNvSpPr>
            <a:spLocks noGrp="1"/>
          </p:cNvSpPr>
          <p:nvPr>
            <p:ph type="body"/>
          </p:nvPr>
        </p:nvSpPr>
        <p:spPr>
          <a:xfrm>
            <a:off x="311760" y="1152360"/>
            <a:ext cx="4157280" cy="1629000"/>
          </a:xfrm>
          <a:prstGeom prst="rect">
            <a:avLst/>
          </a:prstGeom>
        </p:spPr>
        <p:txBody>
          <a:bodyPr lIns="0" rIns="0" tIns="0" bIns="0">
            <a:normAutofit/>
          </a:bodyPr>
          <a:p>
            <a:endParaRPr b="0" lang="en-US" sz="3200" spc="-1" strike="noStrike">
              <a:latin typeface="Arial"/>
            </a:endParaRPr>
          </a:p>
        </p:txBody>
      </p:sp>
      <p:sp>
        <p:nvSpPr>
          <p:cNvPr id="66" name="PlaceHolder 3"/>
          <p:cNvSpPr>
            <a:spLocks noGrp="1"/>
          </p:cNvSpPr>
          <p:nvPr>
            <p:ph type="body"/>
          </p:nvPr>
        </p:nvSpPr>
        <p:spPr>
          <a:xfrm>
            <a:off x="4677120" y="1152360"/>
            <a:ext cx="4157280" cy="1629000"/>
          </a:xfrm>
          <a:prstGeom prst="rect">
            <a:avLst/>
          </a:prstGeom>
        </p:spPr>
        <p:txBody>
          <a:bodyPr lIns="0" rIns="0" tIns="0" bIns="0">
            <a:normAutofit/>
          </a:bodyPr>
          <a:p>
            <a:endParaRPr b="0" lang="en-US" sz="3200" spc="-1" strike="noStrike">
              <a:latin typeface="Arial"/>
            </a:endParaRPr>
          </a:p>
        </p:txBody>
      </p:sp>
      <p:sp>
        <p:nvSpPr>
          <p:cNvPr id="67" name="PlaceHolder 4"/>
          <p:cNvSpPr>
            <a:spLocks noGrp="1"/>
          </p:cNvSpPr>
          <p:nvPr>
            <p:ph type="body"/>
          </p:nvPr>
        </p:nvSpPr>
        <p:spPr>
          <a:xfrm>
            <a:off x="311760" y="2936520"/>
            <a:ext cx="4157280" cy="1629000"/>
          </a:xfrm>
          <a:prstGeom prst="rect">
            <a:avLst/>
          </a:prstGeom>
        </p:spPr>
        <p:txBody>
          <a:bodyPr lIns="0" rIns="0" tIns="0" bIns="0">
            <a:normAutofit/>
          </a:bodyPr>
          <a:p>
            <a:endParaRPr b="0" lang="en-US" sz="3200" spc="-1" strike="noStrike">
              <a:latin typeface="Arial"/>
            </a:endParaRPr>
          </a:p>
        </p:txBody>
      </p:sp>
      <p:sp>
        <p:nvSpPr>
          <p:cNvPr id="68" name="PlaceHolder 5"/>
          <p:cNvSpPr>
            <a:spLocks noGrp="1"/>
          </p:cNvSpPr>
          <p:nvPr>
            <p:ph type="body"/>
          </p:nvPr>
        </p:nvSpPr>
        <p:spPr>
          <a:xfrm>
            <a:off x="4677120" y="2936520"/>
            <a:ext cx="4157280" cy="1629000"/>
          </a:xfrm>
          <a:prstGeom prst="rect">
            <a:avLst/>
          </a:prstGeom>
        </p:spPr>
        <p:txBody>
          <a:bodyPr lIns="0" rIns="0" tIns="0" bIns="0">
            <a:normAutofit/>
          </a:bodyPr>
          <a:p>
            <a:endParaRPr b="0" lang="en-US" sz="3200" spc="-1" strike="noStrike">
              <a:latin typeface="Arial"/>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70" name="PlaceHolder 2"/>
          <p:cNvSpPr>
            <a:spLocks noGrp="1"/>
          </p:cNvSpPr>
          <p:nvPr>
            <p:ph type="body"/>
          </p:nvPr>
        </p:nvSpPr>
        <p:spPr>
          <a:xfrm>
            <a:off x="311760" y="1152360"/>
            <a:ext cx="2743200" cy="1629000"/>
          </a:xfrm>
          <a:prstGeom prst="rect">
            <a:avLst/>
          </a:prstGeom>
        </p:spPr>
        <p:txBody>
          <a:bodyPr lIns="0" rIns="0" tIns="0" bIns="0">
            <a:normAutofit/>
          </a:bodyPr>
          <a:p>
            <a:endParaRPr b="0" lang="en-US" sz="3200" spc="-1" strike="noStrike">
              <a:latin typeface="Arial"/>
            </a:endParaRPr>
          </a:p>
        </p:txBody>
      </p:sp>
      <p:sp>
        <p:nvSpPr>
          <p:cNvPr id="71" name="PlaceHolder 3"/>
          <p:cNvSpPr>
            <a:spLocks noGrp="1"/>
          </p:cNvSpPr>
          <p:nvPr>
            <p:ph type="body"/>
          </p:nvPr>
        </p:nvSpPr>
        <p:spPr>
          <a:xfrm>
            <a:off x="3192480" y="1152360"/>
            <a:ext cx="2743200" cy="1629000"/>
          </a:xfrm>
          <a:prstGeom prst="rect">
            <a:avLst/>
          </a:prstGeom>
        </p:spPr>
        <p:txBody>
          <a:bodyPr lIns="0" rIns="0" tIns="0" bIns="0">
            <a:normAutofit/>
          </a:bodyPr>
          <a:p>
            <a:endParaRPr b="0" lang="en-US" sz="3200" spc="-1" strike="noStrike">
              <a:latin typeface="Arial"/>
            </a:endParaRPr>
          </a:p>
        </p:txBody>
      </p:sp>
      <p:sp>
        <p:nvSpPr>
          <p:cNvPr id="72" name="PlaceHolder 4"/>
          <p:cNvSpPr>
            <a:spLocks noGrp="1"/>
          </p:cNvSpPr>
          <p:nvPr>
            <p:ph type="body"/>
          </p:nvPr>
        </p:nvSpPr>
        <p:spPr>
          <a:xfrm>
            <a:off x="6073200" y="1152360"/>
            <a:ext cx="2743200" cy="1629000"/>
          </a:xfrm>
          <a:prstGeom prst="rect">
            <a:avLst/>
          </a:prstGeom>
        </p:spPr>
        <p:txBody>
          <a:bodyPr lIns="0" rIns="0" tIns="0" bIns="0">
            <a:normAutofit/>
          </a:bodyPr>
          <a:p>
            <a:endParaRPr b="0" lang="en-US" sz="3200" spc="-1" strike="noStrike">
              <a:latin typeface="Arial"/>
            </a:endParaRPr>
          </a:p>
        </p:txBody>
      </p:sp>
      <p:sp>
        <p:nvSpPr>
          <p:cNvPr id="73" name="PlaceHolder 5"/>
          <p:cNvSpPr>
            <a:spLocks noGrp="1"/>
          </p:cNvSpPr>
          <p:nvPr>
            <p:ph type="body"/>
          </p:nvPr>
        </p:nvSpPr>
        <p:spPr>
          <a:xfrm>
            <a:off x="311760" y="2936520"/>
            <a:ext cx="2743200" cy="1629000"/>
          </a:xfrm>
          <a:prstGeom prst="rect">
            <a:avLst/>
          </a:prstGeom>
        </p:spPr>
        <p:txBody>
          <a:bodyPr lIns="0" rIns="0" tIns="0" bIns="0">
            <a:normAutofit/>
          </a:bodyPr>
          <a:p>
            <a:endParaRPr b="0" lang="en-US" sz="3200" spc="-1" strike="noStrike">
              <a:latin typeface="Arial"/>
            </a:endParaRPr>
          </a:p>
        </p:txBody>
      </p:sp>
      <p:sp>
        <p:nvSpPr>
          <p:cNvPr id="74" name="PlaceHolder 6"/>
          <p:cNvSpPr>
            <a:spLocks noGrp="1"/>
          </p:cNvSpPr>
          <p:nvPr>
            <p:ph type="body"/>
          </p:nvPr>
        </p:nvSpPr>
        <p:spPr>
          <a:xfrm>
            <a:off x="3192480" y="2936520"/>
            <a:ext cx="2743200" cy="1629000"/>
          </a:xfrm>
          <a:prstGeom prst="rect">
            <a:avLst/>
          </a:prstGeom>
        </p:spPr>
        <p:txBody>
          <a:bodyPr lIns="0" rIns="0" tIns="0" bIns="0">
            <a:normAutofit/>
          </a:bodyPr>
          <a:p>
            <a:endParaRPr b="0" lang="en-US" sz="3200" spc="-1" strike="noStrike">
              <a:latin typeface="Arial"/>
            </a:endParaRPr>
          </a:p>
        </p:txBody>
      </p:sp>
      <p:sp>
        <p:nvSpPr>
          <p:cNvPr id="75" name="PlaceHolder 7"/>
          <p:cNvSpPr>
            <a:spLocks noGrp="1"/>
          </p:cNvSpPr>
          <p:nvPr>
            <p:ph type="body"/>
          </p:nvPr>
        </p:nvSpPr>
        <p:spPr>
          <a:xfrm>
            <a:off x="6073200" y="2936520"/>
            <a:ext cx="2743200" cy="1629000"/>
          </a:xfrm>
          <a:prstGeom prst="rect">
            <a:avLst/>
          </a:prstGeom>
        </p:spPr>
        <p:txBody>
          <a:bodyPr lIns="0" rIns="0" tIns="0" bIns="0">
            <a:normAutofit/>
          </a:bodyPr>
          <a:p>
            <a:endParaRPr b="0" lang="en-US" sz="3200" spc="-1" strike="noStrike">
              <a:latin typeface="Arial"/>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5" name="PlaceHolder 2"/>
          <p:cNvSpPr>
            <a:spLocks noGrp="1"/>
          </p:cNvSpPr>
          <p:nvPr>
            <p:ph type="body"/>
          </p:nvPr>
        </p:nvSpPr>
        <p:spPr>
          <a:xfrm>
            <a:off x="311760" y="1152360"/>
            <a:ext cx="8519760" cy="3415680"/>
          </a:xfrm>
          <a:prstGeom prst="rect">
            <a:avLst/>
          </a:prstGeom>
        </p:spPr>
        <p:txBody>
          <a:bodyPr lIns="0" rIns="0" tIns="0" bIns="0">
            <a:normAutofit/>
          </a:bodyPr>
          <a:p>
            <a:endParaRPr b="0" lang="en-US" sz="3200" spc="-1" strike="noStrike">
              <a:latin typeface="Arial"/>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7" name="PlaceHolder 2"/>
          <p:cNvSpPr>
            <a:spLocks noGrp="1"/>
          </p:cNvSpPr>
          <p:nvPr>
            <p:ph type="body"/>
          </p:nvPr>
        </p:nvSpPr>
        <p:spPr>
          <a:xfrm>
            <a:off x="311760" y="1152360"/>
            <a:ext cx="4157280" cy="3415680"/>
          </a:xfrm>
          <a:prstGeom prst="rect">
            <a:avLst/>
          </a:prstGeom>
        </p:spPr>
        <p:txBody>
          <a:bodyPr lIns="0" rIns="0" tIns="0" bIns="0">
            <a:normAutofit/>
          </a:bodyPr>
          <a:p>
            <a:endParaRPr b="0" lang="en-US" sz="3200" spc="-1" strike="noStrike">
              <a:latin typeface="Arial"/>
            </a:endParaRPr>
          </a:p>
        </p:txBody>
      </p:sp>
      <p:sp>
        <p:nvSpPr>
          <p:cNvPr id="8" name="PlaceHolder 3"/>
          <p:cNvSpPr>
            <a:spLocks noGrp="1"/>
          </p:cNvSpPr>
          <p:nvPr>
            <p:ph type="body"/>
          </p:nvPr>
        </p:nvSpPr>
        <p:spPr>
          <a:xfrm>
            <a:off x="4677120" y="1152360"/>
            <a:ext cx="4157280" cy="3415680"/>
          </a:xfrm>
          <a:prstGeom prst="rect">
            <a:avLst/>
          </a:prstGeom>
        </p:spPr>
        <p:txBody>
          <a:bodyPr lIns="0" rIns="0" tIns="0" bIns="0">
            <a:normAutofit/>
          </a:bodyPr>
          <a:p>
            <a:endParaRPr b="0" lang="en-US" sz="3200" spc="-1" strike="noStrike">
              <a:latin typeface="Arial"/>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311760" y="444960"/>
            <a:ext cx="8519760" cy="265284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12" name="PlaceHolder 2"/>
          <p:cNvSpPr>
            <a:spLocks noGrp="1"/>
          </p:cNvSpPr>
          <p:nvPr>
            <p:ph type="body"/>
          </p:nvPr>
        </p:nvSpPr>
        <p:spPr>
          <a:xfrm>
            <a:off x="311760" y="1152360"/>
            <a:ext cx="4157280" cy="1629000"/>
          </a:xfrm>
          <a:prstGeom prst="rect">
            <a:avLst/>
          </a:prstGeom>
        </p:spPr>
        <p:txBody>
          <a:bodyPr lIns="0" rIns="0" tIns="0" bIns="0">
            <a:normAutofit/>
          </a:bodyPr>
          <a:p>
            <a:endParaRPr b="0" lang="en-US" sz="3200" spc="-1" strike="noStrike">
              <a:latin typeface="Arial"/>
            </a:endParaRPr>
          </a:p>
        </p:txBody>
      </p:sp>
      <p:sp>
        <p:nvSpPr>
          <p:cNvPr id="13" name="PlaceHolder 3"/>
          <p:cNvSpPr>
            <a:spLocks noGrp="1"/>
          </p:cNvSpPr>
          <p:nvPr>
            <p:ph type="body"/>
          </p:nvPr>
        </p:nvSpPr>
        <p:spPr>
          <a:xfrm>
            <a:off x="4677120" y="1152360"/>
            <a:ext cx="4157280" cy="3415680"/>
          </a:xfrm>
          <a:prstGeom prst="rect">
            <a:avLst/>
          </a:prstGeom>
        </p:spPr>
        <p:txBody>
          <a:bodyPr lIns="0" rIns="0" tIns="0" bIns="0">
            <a:normAutofit/>
          </a:bodyPr>
          <a:p>
            <a:endParaRPr b="0" lang="en-US" sz="3200" spc="-1" strike="noStrike">
              <a:latin typeface="Arial"/>
            </a:endParaRPr>
          </a:p>
        </p:txBody>
      </p:sp>
      <p:sp>
        <p:nvSpPr>
          <p:cNvPr id="14" name="PlaceHolder 4"/>
          <p:cNvSpPr>
            <a:spLocks noGrp="1"/>
          </p:cNvSpPr>
          <p:nvPr>
            <p:ph type="body"/>
          </p:nvPr>
        </p:nvSpPr>
        <p:spPr>
          <a:xfrm>
            <a:off x="311760" y="2936520"/>
            <a:ext cx="4157280" cy="1629000"/>
          </a:xfrm>
          <a:prstGeom prst="rect">
            <a:avLst/>
          </a:prstGeom>
        </p:spPr>
        <p:txBody>
          <a:bodyPr lIns="0" rIns="0" tIns="0" bIns="0">
            <a:normAutofit/>
          </a:bodyPr>
          <a:p>
            <a:endParaRPr b="0" lang="en-US" sz="3200" spc="-1" strike="noStrike">
              <a:latin typeface="Arial"/>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16" name="PlaceHolder 2"/>
          <p:cNvSpPr>
            <a:spLocks noGrp="1"/>
          </p:cNvSpPr>
          <p:nvPr>
            <p:ph type="body"/>
          </p:nvPr>
        </p:nvSpPr>
        <p:spPr>
          <a:xfrm>
            <a:off x="311760" y="1152360"/>
            <a:ext cx="4157280" cy="3415680"/>
          </a:xfrm>
          <a:prstGeom prst="rect">
            <a:avLst/>
          </a:prstGeom>
        </p:spPr>
        <p:txBody>
          <a:bodyPr lIns="0" rIns="0" tIns="0" bIns="0">
            <a:normAutofit/>
          </a:bodyPr>
          <a:p>
            <a:endParaRPr b="0" lang="en-US" sz="3200" spc="-1" strike="noStrike">
              <a:latin typeface="Arial"/>
            </a:endParaRPr>
          </a:p>
        </p:txBody>
      </p:sp>
      <p:sp>
        <p:nvSpPr>
          <p:cNvPr id="17" name="PlaceHolder 3"/>
          <p:cNvSpPr>
            <a:spLocks noGrp="1"/>
          </p:cNvSpPr>
          <p:nvPr>
            <p:ph type="body"/>
          </p:nvPr>
        </p:nvSpPr>
        <p:spPr>
          <a:xfrm>
            <a:off x="4677120" y="1152360"/>
            <a:ext cx="4157280" cy="1629000"/>
          </a:xfrm>
          <a:prstGeom prst="rect">
            <a:avLst/>
          </a:prstGeom>
        </p:spPr>
        <p:txBody>
          <a:bodyPr lIns="0" rIns="0" tIns="0" bIns="0">
            <a:normAutofit/>
          </a:bodyPr>
          <a:p>
            <a:endParaRPr b="0" lang="en-US" sz="3200" spc="-1" strike="noStrike">
              <a:latin typeface="Arial"/>
            </a:endParaRPr>
          </a:p>
        </p:txBody>
      </p:sp>
      <p:sp>
        <p:nvSpPr>
          <p:cNvPr id="18" name="PlaceHolder 4"/>
          <p:cNvSpPr>
            <a:spLocks noGrp="1"/>
          </p:cNvSpPr>
          <p:nvPr>
            <p:ph type="body"/>
          </p:nvPr>
        </p:nvSpPr>
        <p:spPr>
          <a:xfrm>
            <a:off x="4677120" y="2936520"/>
            <a:ext cx="4157280" cy="1629000"/>
          </a:xfrm>
          <a:prstGeom prst="rect">
            <a:avLst/>
          </a:prstGeom>
        </p:spPr>
        <p:txBody>
          <a:bodyPr lIns="0" rIns="0" tIns="0" bIns="0">
            <a:normAutofit/>
          </a:bodyPr>
          <a:p>
            <a:endParaRPr b="0" lang="en-US" sz="3200" spc="-1" strike="noStrike">
              <a:latin typeface="Arial"/>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311760" y="418320"/>
            <a:ext cx="8519760" cy="625320"/>
          </a:xfrm>
          <a:prstGeom prst="rect">
            <a:avLst/>
          </a:prstGeom>
        </p:spPr>
        <p:txBody>
          <a:bodyPr lIns="0" rIns="0" tIns="0" bIns="0" anchor="ctr">
            <a:noAutofit/>
          </a:bodyPr>
          <a:p>
            <a:pPr algn="ctr"/>
            <a:endParaRPr b="0" lang="en-US" sz="4400" spc="-1" strike="noStrike">
              <a:latin typeface="Arial"/>
            </a:endParaRPr>
          </a:p>
        </p:txBody>
      </p:sp>
      <p:sp>
        <p:nvSpPr>
          <p:cNvPr id="20" name="PlaceHolder 2"/>
          <p:cNvSpPr>
            <a:spLocks noGrp="1"/>
          </p:cNvSpPr>
          <p:nvPr>
            <p:ph type="body"/>
          </p:nvPr>
        </p:nvSpPr>
        <p:spPr>
          <a:xfrm>
            <a:off x="311760" y="1152360"/>
            <a:ext cx="4157280" cy="1629000"/>
          </a:xfrm>
          <a:prstGeom prst="rect">
            <a:avLst/>
          </a:prstGeom>
        </p:spPr>
        <p:txBody>
          <a:bodyPr lIns="0" rIns="0" tIns="0" bIns="0">
            <a:normAutofit/>
          </a:bodyPr>
          <a:p>
            <a:endParaRPr b="0" lang="en-US" sz="3200" spc="-1" strike="noStrike">
              <a:latin typeface="Arial"/>
            </a:endParaRPr>
          </a:p>
        </p:txBody>
      </p:sp>
      <p:sp>
        <p:nvSpPr>
          <p:cNvPr id="21" name="PlaceHolder 3"/>
          <p:cNvSpPr>
            <a:spLocks noGrp="1"/>
          </p:cNvSpPr>
          <p:nvPr>
            <p:ph type="body"/>
          </p:nvPr>
        </p:nvSpPr>
        <p:spPr>
          <a:xfrm>
            <a:off x="4677120" y="1152360"/>
            <a:ext cx="4157280" cy="1629000"/>
          </a:xfrm>
          <a:prstGeom prst="rect">
            <a:avLst/>
          </a:prstGeom>
        </p:spPr>
        <p:txBody>
          <a:bodyPr lIns="0" rIns="0" tIns="0" bIns="0">
            <a:normAutofit/>
          </a:bodyPr>
          <a:p>
            <a:endParaRPr b="0" lang="en-US" sz="3200" spc="-1" strike="noStrike">
              <a:latin typeface="Arial"/>
            </a:endParaRPr>
          </a:p>
        </p:txBody>
      </p:sp>
      <p:sp>
        <p:nvSpPr>
          <p:cNvPr id="22" name="PlaceHolder 4"/>
          <p:cNvSpPr>
            <a:spLocks noGrp="1"/>
          </p:cNvSpPr>
          <p:nvPr>
            <p:ph type="body"/>
          </p:nvPr>
        </p:nvSpPr>
        <p:spPr>
          <a:xfrm>
            <a:off x="311760" y="2936520"/>
            <a:ext cx="8519760" cy="1629000"/>
          </a:xfrm>
          <a:prstGeom prst="rect">
            <a:avLst/>
          </a:prstGeom>
        </p:spPr>
        <p:txBody>
          <a:bodyPr lIns="0" rIns="0" tIns="0" bIns="0">
            <a:normAutofit/>
          </a:bodyPr>
          <a:p>
            <a:endParaRPr b="0" lang="en-US" sz="3200" spc="-1" strike="noStrike">
              <a:latin typeface="Arial"/>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PlaceHolder 1"/>
          <p:cNvSpPr>
            <a:spLocks noGrp="1"/>
          </p:cNvSpPr>
          <p:nvPr>
            <p:ph type="title"/>
          </p:nvPr>
        </p:nvSpPr>
        <p:spPr>
          <a:xfrm>
            <a:off x="311760" y="444960"/>
            <a:ext cx="8519760" cy="5720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1" name="PlaceHolder 2"/>
          <p:cNvSpPr>
            <a:spLocks noGrp="1"/>
          </p:cNvSpPr>
          <p:nvPr>
            <p:ph type="body"/>
          </p:nvPr>
        </p:nvSpPr>
        <p:spPr>
          <a:xfrm>
            <a:off x="457200" y="1203480"/>
            <a:ext cx="8229240" cy="298296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3200" spc="-1" strike="noStrike">
                <a:latin typeface="Arial"/>
              </a:rPr>
              <a:t>Click to edit the outline text format</a:t>
            </a:r>
            <a:endParaRPr b="0" lang="en-US" sz="3200" spc="-1" strike="noStrike">
              <a:latin typeface="Arial"/>
            </a:endParaRPr>
          </a:p>
          <a:p>
            <a:pPr lvl="1" marL="864000" indent="-324000">
              <a:spcBef>
                <a:spcPts val="1134"/>
              </a:spcBef>
              <a:buClr>
                <a:srgbClr val="000000"/>
              </a:buClr>
              <a:buSzPct val="75000"/>
              <a:buFont typeface="Symbol" charset="2"/>
              <a:buChar char=""/>
            </a:pPr>
            <a:r>
              <a:rPr b="0" lang="en-US" sz="2800" spc="-1" strike="noStrike">
                <a:latin typeface="Arial"/>
              </a:rPr>
              <a:t>Second Outline Level</a:t>
            </a:r>
            <a:endParaRPr b="0" lang="en-US" sz="2800" spc="-1" strike="noStrike">
              <a:latin typeface="Arial"/>
            </a:endParaRPr>
          </a:p>
          <a:p>
            <a:pPr lvl="2" marL="1296000" indent="-288000">
              <a:spcBef>
                <a:spcPts val="850"/>
              </a:spcBef>
              <a:buClr>
                <a:srgbClr val="000000"/>
              </a:buClr>
              <a:buSzPct val="45000"/>
              <a:buFont typeface="Wingdings" charset="2"/>
              <a:buChar char=""/>
            </a:pPr>
            <a:r>
              <a:rPr b="0" lang="en-US" sz="2400" spc="-1" strike="noStrike">
                <a:latin typeface="Arial"/>
              </a:rPr>
              <a:t>Third Outline Level</a:t>
            </a:r>
            <a:endParaRPr b="0" lang="en-US" sz="2400" spc="-1" strike="noStrike">
              <a:latin typeface="Arial"/>
            </a:endParaRPr>
          </a:p>
          <a:p>
            <a:pPr lvl="3" marL="1728000" indent="-216000">
              <a:spcBef>
                <a:spcPts val="567"/>
              </a:spcBef>
              <a:buClr>
                <a:srgbClr val="000000"/>
              </a:buClr>
              <a:buSzPct val="75000"/>
              <a:buFont typeface="Symbol" charset="2"/>
              <a:buChar char=""/>
            </a:pPr>
            <a:r>
              <a:rPr b="0" lang="en-US" sz="2000" spc="-1" strike="noStrike">
                <a:latin typeface="Arial"/>
              </a:rPr>
              <a:t>Fourth Outline Level</a:t>
            </a:r>
            <a:endParaRPr b="0" lang="en-US" sz="2000" spc="-1" strike="noStrike">
              <a:latin typeface="Arial"/>
            </a:endParaRPr>
          </a:p>
          <a:p>
            <a:pPr lvl="4" marL="2160000" indent="-216000">
              <a:spcBef>
                <a:spcPts val="283"/>
              </a:spcBef>
              <a:buClr>
                <a:srgbClr val="000000"/>
              </a:buClr>
              <a:buSzPct val="45000"/>
              <a:buFont typeface="Wingdings" charset="2"/>
              <a:buChar char=""/>
            </a:pPr>
            <a:r>
              <a:rPr b="0" lang="en-US" sz="2000" spc="-1" strike="noStrike">
                <a:latin typeface="Arial"/>
              </a:rPr>
              <a:t>Fifth Outline Level</a:t>
            </a:r>
            <a:endParaRPr b="0" lang="en-US" sz="2000" spc="-1" strike="noStrike">
              <a:latin typeface="Arial"/>
            </a:endParaRPr>
          </a:p>
          <a:p>
            <a:pPr lvl="5" marL="2592000" indent="-216000">
              <a:spcBef>
                <a:spcPts val="283"/>
              </a:spcBef>
              <a:buClr>
                <a:srgbClr val="000000"/>
              </a:buClr>
              <a:buSzPct val="45000"/>
              <a:buFont typeface="Wingdings" charset="2"/>
              <a:buChar char=""/>
            </a:pPr>
            <a:r>
              <a:rPr b="0" lang="en-US" sz="2000" spc="-1" strike="noStrike">
                <a:latin typeface="Arial"/>
              </a:rPr>
              <a:t>Sixth Outline Level</a:t>
            </a:r>
            <a:endParaRPr b="0" lang="en-US" sz="2000" spc="-1" strike="noStrike">
              <a:latin typeface="Arial"/>
            </a:endParaRPr>
          </a:p>
          <a:p>
            <a:pPr lvl="6" marL="3024000" indent="-216000">
              <a:spcBef>
                <a:spcPts val="283"/>
              </a:spcBef>
              <a:buClr>
                <a:srgbClr val="000000"/>
              </a:buClr>
              <a:buSzPct val="45000"/>
              <a:buFont typeface="Wingdings" charset="2"/>
              <a:buChar char=""/>
            </a:pPr>
            <a:r>
              <a:rPr b="0" lang="en-US" sz="2000" spc="-1" strike="noStrike">
                <a:latin typeface="Arial"/>
              </a:rPr>
              <a:t>Seventh Outline Level</a:t>
            </a:r>
            <a:endParaRPr b="0" lang="en-US" sz="2000" spc="-1" strike="noStrike">
              <a:latin typeface="Arial"/>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311760" y="444960"/>
            <a:ext cx="8519760" cy="572040"/>
          </a:xfrm>
          <a:prstGeom prst="rect">
            <a:avLst/>
          </a:prstGeom>
        </p:spPr>
        <p:txBody>
          <a:bodyPr lIns="0" rIns="0" tIns="0" bIns="0" anchor="ctr">
            <a:noAutofit/>
          </a:bodyPr>
          <a:p>
            <a:pPr algn="ctr"/>
            <a:r>
              <a:rPr b="0" lang="en-US" sz="1800" spc="-1" strike="noStrike">
                <a:latin typeface="Arial"/>
              </a:rPr>
              <a:t>Click to edit the title text format</a:t>
            </a:r>
            <a:endParaRPr b="0" lang="en-US" sz="1800" spc="-1" strike="noStrike">
              <a:latin typeface="Arial"/>
            </a:endParaRPr>
          </a:p>
        </p:txBody>
      </p:sp>
      <p:sp>
        <p:nvSpPr>
          <p:cNvPr id="39" name="PlaceHolder 2"/>
          <p:cNvSpPr>
            <a:spLocks noGrp="1"/>
          </p:cNvSpPr>
          <p:nvPr>
            <p:ph type="body"/>
          </p:nvPr>
        </p:nvSpPr>
        <p:spPr>
          <a:xfrm>
            <a:off x="311760" y="1152360"/>
            <a:ext cx="8519760" cy="3415680"/>
          </a:xfrm>
          <a:prstGeom prst="rect">
            <a:avLst/>
          </a:prstGeom>
        </p:spPr>
        <p:txBody>
          <a:bodyPr lIns="0" rIns="0" tIns="0" bIns="0">
            <a:normAutofit/>
          </a:bodyPr>
          <a:p>
            <a:pPr marL="432000" indent="-324000" algn="ctr">
              <a:spcBef>
                <a:spcPts val="1417"/>
              </a:spcBef>
              <a:buClr>
                <a:srgbClr val="000000"/>
              </a:buClr>
              <a:buSzPct val="45000"/>
              <a:buFont typeface="Wingdings" charset="2"/>
              <a:buChar char=""/>
            </a:pPr>
            <a:r>
              <a:rPr b="0" lang="en-US" sz="1800" spc="-1" strike="noStrike">
                <a:latin typeface="Arial"/>
              </a:rPr>
              <a:t>Click to edit the outline text format</a:t>
            </a:r>
            <a:endParaRPr b="0" lang="en-US" sz="1800" spc="-1" strike="noStrike">
              <a:latin typeface="Arial"/>
            </a:endParaRPr>
          </a:p>
          <a:p>
            <a:pPr lvl="1" marL="864000" indent="-324000" algn="ctr">
              <a:spcBef>
                <a:spcPts val="1134"/>
              </a:spcBef>
              <a:buClr>
                <a:srgbClr val="000000"/>
              </a:buClr>
              <a:buSzPct val="75000"/>
              <a:buFont typeface="Symbol" charset="2"/>
              <a:buChar char=""/>
            </a:pPr>
            <a:r>
              <a:rPr b="0" lang="en-US" sz="1800" spc="-1" strike="noStrike">
                <a:latin typeface="Arial"/>
              </a:rPr>
              <a:t>Second Outline Level</a:t>
            </a:r>
            <a:endParaRPr b="0" lang="en-US" sz="1800" spc="-1" strike="noStrike">
              <a:latin typeface="Arial"/>
            </a:endParaRPr>
          </a:p>
          <a:p>
            <a:pPr lvl="2" marL="1296000" indent="-288000" algn="ctr">
              <a:spcBef>
                <a:spcPts val="850"/>
              </a:spcBef>
              <a:buClr>
                <a:srgbClr val="000000"/>
              </a:buClr>
              <a:buSzPct val="45000"/>
              <a:buFont typeface="Wingdings" charset="2"/>
              <a:buChar char=""/>
            </a:pPr>
            <a:r>
              <a:rPr b="0" lang="en-US" sz="1800" spc="-1" strike="noStrike">
                <a:latin typeface="Arial"/>
              </a:rPr>
              <a:t>Third Outline Level</a:t>
            </a:r>
            <a:endParaRPr b="0" lang="en-US" sz="1800" spc="-1" strike="noStrike">
              <a:latin typeface="Arial"/>
            </a:endParaRPr>
          </a:p>
          <a:p>
            <a:pPr lvl="3" marL="1728000" indent="-216000" algn="ctr">
              <a:spcBef>
                <a:spcPts val="567"/>
              </a:spcBef>
              <a:buClr>
                <a:srgbClr val="000000"/>
              </a:buClr>
              <a:buSzPct val="75000"/>
              <a:buFont typeface="Symbol" charset="2"/>
              <a:buChar char=""/>
            </a:pPr>
            <a:r>
              <a:rPr b="0" lang="en-US" sz="1800" spc="-1" strike="noStrike">
                <a:latin typeface="Arial"/>
              </a:rPr>
              <a:t>Fourth Outline Level</a:t>
            </a:r>
            <a:endParaRPr b="0" lang="en-US" sz="1800" spc="-1" strike="noStrike">
              <a:latin typeface="Arial"/>
            </a:endParaRPr>
          </a:p>
          <a:p>
            <a:pPr lvl="4" marL="2160000" indent="-216000" algn="ctr">
              <a:spcBef>
                <a:spcPts val="283"/>
              </a:spcBef>
              <a:buClr>
                <a:srgbClr val="000000"/>
              </a:buClr>
              <a:buSzPct val="45000"/>
              <a:buFont typeface="Wingdings" charset="2"/>
              <a:buChar char=""/>
            </a:pPr>
            <a:r>
              <a:rPr b="0" lang="en-US" sz="1800" spc="-1" strike="noStrike">
                <a:latin typeface="Arial"/>
              </a:rPr>
              <a:t>Fifth Outline Level</a:t>
            </a:r>
            <a:endParaRPr b="0" lang="en-US" sz="1800" spc="-1" strike="noStrike">
              <a:latin typeface="Arial"/>
            </a:endParaRPr>
          </a:p>
          <a:p>
            <a:pPr lvl="5" marL="2592000" indent="-216000" algn="ctr">
              <a:spcBef>
                <a:spcPts val="283"/>
              </a:spcBef>
              <a:buClr>
                <a:srgbClr val="000000"/>
              </a:buClr>
              <a:buSzPct val="45000"/>
              <a:buFont typeface="Wingdings" charset="2"/>
              <a:buChar char=""/>
            </a:pPr>
            <a:r>
              <a:rPr b="0" lang="en-US" sz="1800" spc="-1" strike="noStrike">
                <a:latin typeface="Arial"/>
              </a:rPr>
              <a:t>Sixth Outline Level</a:t>
            </a:r>
            <a:endParaRPr b="0" lang="en-US" sz="1800" spc="-1" strike="noStrike">
              <a:latin typeface="Arial"/>
            </a:endParaRPr>
          </a:p>
          <a:p>
            <a:pPr lvl="6" marL="3024000" indent="-216000" algn="ctr">
              <a:spcBef>
                <a:spcPts val="283"/>
              </a:spcBef>
              <a:buClr>
                <a:srgbClr val="000000"/>
              </a:buClr>
              <a:buSzPct val="45000"/>
              <a:buFont typeface="Wingdings" charset="2"/>
              <a:buChar char=""/>
            </a:pPr>
            <a:r>
              <a:rPr b="0" lang="en-US" sz="1800" spc="-1" strike="noStrike">
                <a:latin typeface="Arial"/>
              </a:rPr>
              <a:t>Seventh Outline Level</a:t>
            </a:r>
            <a:endParaRPr b="0" lang="en-US" sz="1800" spc="-1" strike="noStrike">
              <a:latin typeface="Arial"/>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png"/><Relationship Id="rId2" Type="http://schemas.openxmlformats.org/officeDocument/2006/relationships/slideLayout" Target="../slideLayouts/slideLayout3.xml"/>
</Relationships>
</file>

<file path=ppt/slides/_rels/slide10.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13.xml"/>
</Relationships>
</file>

<file path=ppt/slides/_rels/slide100.xml.rels><?xml version="1.0" encoding="UTF-8"?>
<Relationships xmlns="http://schemas.openxmlformats.org/package/2006/relationships"><Relationship Id="rId1" Type="http://schemas.openxmlformats.org/officeDocument/2006/relationships/image" Target="../media/image53.png"/><Relationship Id="rId2" Type="http://schemas.openxmlformats.org/officeDocument/2006/relationships/slideLayout" Target="../slideLayouts/slideLayout13.xml"/>
</Relationships>
</file>

<file path=ppt/slides/_rels/slide10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0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13.xml"/>
</Relationships>
</file>

<file path=ppt/slides/_rels/slide11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1.xml.rels><?xml version="1.0" encoding="UTF-8"?>
<Relationships xmlns="http://schemas.openxmlformats.org/package/2006/relationships"><Relationship Id="rId1" Type="http://schemas.openxmlformats.org/officeDocument/2006/relationships/image" Target="../media/image54.png"/><Relationship Id="rId2" Type="http://schemas.openxmlformats.org/officeDocument/2006/relationships/slideLayout" Target="../slideLayouts/slideLayout13.xml"/>
</Relationships>
</file>

<file path=ppt/slides/_rels/slide112.xml.rels><?xml version="1.0" encoding="UTF-8"?>
<Relationships xmlns="http://schemas.openxmlformats.org/package/2006/relationships"><Relationship Id="rId1" Type="http://schemas.openxmlformats.org/officeDocument/2006/relationships/image" Target="../media/image55.png"/><Relationship Id="rId2" Type="http://schemas.openxmlformats.org/officeDocument/2006/relationships/slideLayout" Target="../slideLayouts/slideLayout13.xml"/>
</Relationships>
</file>

<file path=ppt/slides/_rels/slide113.xml.rels><?xml version="1.0" encoding="UTF-8"?>
<Relationships xmlns="http://schemas.openxmlformats.org/package/2006/relationships"><Relationship Id="rId1" Type="http://schemas.openxmlformats.org/officeDocument/2006/relationships/image" Target="../media/image56.png"/><Relationship Id="rId2" Type="http://schemas.openxmlformats.org/officeDocument/2006/relationships/slideLayout" Target="../slideLayouts/slideLayout13.xml"/>
</Relationships>
</file>

<file path=ppt/slides/_rels/slide114.xml.rels><?xml version="1.0" encoding="UTF-8"?>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3.xml"/>
</Relationships>
</file>

<file path=ppt/slides/_rels/slide1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16.xml.rels><?xml version="1.0" encoding="UTF-8"?>
<Relationships xmlns="http://schemas.openxmlformats.org/package/2006/relationships"><Relationship Id="rId1" Type="http://schemas.openxmlformats.org/officeDocument/2006/relationships/image" Target="../media/image58.png"/><Relationship Id="rId2" Type="http://schemas.openxmlformats.org/officeDocument/2006/relationships/slideLayout" Target="../slideLayouts/slideLayout13.xml"/>
</Relationships>
</file>

<file path=ppt/slides/_rels/slide117.xml.rels><?xml version="1.0" encoding="UTF-8"?>
<Relationships xmlns="http://schemas.openxmlformats.org/package/2006/relationships"><Relationship Id="rId1" Type="http://schemas.openxmlformats.org/officeDocument/2006/relationships/image" Target="../media/image59.png"/><Relationship Id="rId2" Type="http://schemas.openxmlformats.org/officeDocument/2006/relationships/slideLayout" Target="../slideLayouts/slideLayout13.xml"/>
</Relationships>
</file>

<file path=ppt/slides/_rels/slide118.xml.rels><?xml version="1.0" encoding="UTF-8"?>
<Relationships xmlns="http://schemas.openxmlformats.org/package/2006/relationships"><Relationship Id="rId1" Type="http://schemas.openxmlformats.org/officeDocument/2006/relationships/image" Target="../media/image60.png"/><Relationship Id="rId2" Type="http://schemas.openxmlformats.org/officeDocument/2006/relationships/image" Target="../media/image61.png"/><Relationship Id="rId3" Type="http://schemas.openxmlformats.org/officeDocument/2006/relationships/image" Target="../media/image62.png"/><Relationship Id="rId4" Type="http://schemas.openxmlformats.org/officeDocument/2006/relationships/image" Target="../media/image63.png"/><Relationship Id="rId5" Type="http://schemas.openxmlformats.org/officeDocument/2006/relationships/image" Target="../media/image64.png"/><Relationship Id="rId6" Type="http://schemas.openxmlformats.org/officeDocument/2006/relationships/image" Target="../media/image65.png"/><Relationship Id="rId7" Type="http://schemas.openxmlformats.org/officeDocument/2006/relationships/image" Target="../media/image66.png"/><Relationship Id="rId8" Type="http://schemas.openxmlformats.org/officeDocument/2006/relationships/image" Target="../media/image67.png"/><Relationship Id="rId9" Type="http://schemas.openxmlformats.org/officeDocument/2006/relationships/image" Target="../media/image68.png"/><Relationship Id="rId10" Type="http://schemas.openxmlformats.org/officeDocument/2006/relationships/image" Target="../media/image69.png"/><Relationship Id="rId11" Type="http://schemas.openxmlformats.org/officeDocument/2006/relationships/slideLayout" Target="../slideLayouts/slideLayout13.xml"/>
</Relationships>
</file>

<file path=ppt/slides/_rels/slide119.xml.rels><?xml version="1.0" encoding="UTF-8"?>
<Relationships xmlns="http://schemas.openxmlformats.org/package/2006/relationships"><Relationship Id="rId1" Type="http://schemas.openxmlformats.org/officeDocument/2006/relationships/image" Target="../media/image70.png"/><Relationship Id="rId2" Type="http://schemas.openxmlformats.org/officeDocument/2006/relationships/slideLayout" Target="../slideLayouts/slideLayout13.xml"/>
</Relationships>
</file>

<file path=ppt/slides/_rels/slide12.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13.xml"/>
</Relationships>
</file>

<file path=ppt/slides/_rels/slide1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1.xml.rels><?xml version="1.0" encoding="UTF-8"?>
<Relationships xmlns="http://schemas.openxmlformats.org/package/2006/relationships"><Relationship Id="rId1" Type="http://schemas.openxmlformats.org/officeDocument/2006/relationships/image" Target="../media/image71.png"/><Relationship Id="rId2" Type="http://schemas.openxmlformats.org/officeDocument/2006/relationships/slideLayout" Target="../slideLayouts/slideLayout13.xml"/>
</Relationships>
</file>

<file path=ppt/slides/_rels/slide1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27.xml.rels><?xml version="1.0" encoding="UTF-8"?>
<Relationships xmlns="http://schemas.openxmlformats.org/package/2006/relationships"><Relationship Id="rId1" Type="http://schemas.openxmlformats.org/officeDocument/2006/relationships/image" Target="../media/image72.png"/><Relationship Id="rId2" Type="http://schemas.openxmlformats.org/officeDocument/2006/relationships/slideLayout" Target="../slideLayouts/slideLayout13.xml"/>
</Relationships>
</file>

<file path=ppt/slides/_rels/slide1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3.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13.xml"/>
</Relationships>
</file>

<file path=ppt/slides/_rels/slide14.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image" Target="../media/image11.png"/><Relationship Id="rId3" Type="http://schemas.openxmlformats.org/officeDocument/2006/relationships/slideLayout" Target="../slideLayouts/slideLayout13.xml"/>
</Relationships>
</file>

<file path=ppt/slides/_rels/slide1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1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5.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image" Target="../media/image13.png"/><Relationship Id="rId3" Type="http://schemas.openxmlformats.org/officeDocument/2006/relationships/slideLayout" Target="../slideLayouts/slideLayout13.xml"/>
</Relationships>
</file>

<file path=ppt/slides/_rels/slide2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13.xml"/>
</Relationships>
</file>

<file path=ppt/slides/_rels/slide3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3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4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13.xml"/>
</Relationships>
</file>

<file path=ppt/slides/_rels/slide50.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13.xml"/>
</Relationships>
</file>

<file path=ppt/slides/_rels/slide51.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13.xml"/>
</Relationships>
</file>

<file path=ppt/slides/_rels/slide52.xml.rels><?xml version="1.0" encoding="UTF-8"?>
<Relationships xmlns="http://schemas.openxmlformats.org/package/2006/relationships"><Relationship Id="rId1" Type="http://schemas.openxmlformats.org/officeDocument/2006/relationships/image" Target="../media/image16.png"/><Relationship Id="rId2" Type="http://schemas.openxmlformats.org/officeDocument/2006/relationships/slideLayout" Target="../slideLayouts/slideLayout13.xml"/>
</Relationships>
</file>

<file path=ppt/slides/_rels/slide5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5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13.xml"/>
</Relationships>
</file>

<file path=ppt/slides/_rels/slide60.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1.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7.xml.rels><?xml version="1.0" encoding="UTF-8"?>
<Relationships xmlns="http://schemas.openxmlformats.org/package/2006/relationships"><Relationship Id="rId1" Type="http://schemas.openxmlformats.org/officeDocument/2006/relationships/image" Target="../media/image17.png"/><Relationship Id="rId2" Type="http://schemas.openxmlformats.org/officeDocument/2006/relationships/slideLayout" Target="../slideLayouts/slideLayout13.xml"/>
</Relationships>
</file>

<file path=ppt/slides/_rels/slide6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69.xml.rels><?xml version="1.0" encoding="UTF-8"?>
<Relationships xmlns="http://schemas.openxmlformats.org/package/2006/relationships"><Relationship Id="rId1" Type="http://schemas.openxmlformats.org/officeDocument/2006/relationships/image" Target="../media/image18.png"/><Relationship Id="rId2" Type="http://schemas.openxmlformats.org/officeDocument/2006/relationships/slideLayout" Target="../slideLayouts/slideLayout13.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0.xml.rels><?xml version="1.0" encoding="UTF-8"?>
<Relationships xmlns="http://schemas.openxmlformats.org/package/2006/relationships"><Relationship Id="rId1" Type="http://schemas.openxmlformats.org/officeDocument/2006/relationships/image" Target="../media/image19.gif"/><Relationship Id="rId2" Type="http://schemas.openxmlformats.org/officeDocument/2006/relationships/slideLayout" Target="../slideLayouts/slideLayout13.xml"/>
</Relationships>
</file>

<file path=ppt/slides/_rels/slide71.xml.rels><?xml version="1.0" encoding="UTF-8"?>
<Relationships xmlns="http://schemas.openxmlformats.org/package/2006/relationships"><Relationship Id="rId1" Type="http://schemas.openxmlformats.org/officeDocument/2006/relationships/image" Target="../media/image20.png"/><Relationship Id="rId2" Type="http://schemas.openxmlformats.org/officeDocument/2006/relationships/slideLayout" Target="../slideLayouts/slideLayout13.xml"/>
</Relationships>
</file>

<file path=ppt/slides/_rels/slide72.xml.rels><?xml version="1.0" encoding="UTF-8"?>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13.xml"/>
</Relationships>
</file>

<file path=ppt/slides/_rels/slide73.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6.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7.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79.xml.rels><?xml version="1.0" encoding="UTF-8"?>
<Relationships xmlns="http://schemas.openxmlformats.org/package/2006/relationships"><Relationship Id="rId1" Type="http://schemas.openxmlformats.org/officeDocument/2006/relationships/image" Target="../media/image22.png"/><Relationship Id="rId2" Type="http://schemas.openxmlformats.org/officeDocument/2006/relationships/image" Target="../media/image23.png"/><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slideLayout" Target="../slideLayouts/slideLayout13.xml"/>
</Relationships>
</file>

<file path=ppt/slides/_rels/slide8.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13.xml"/>
</Relationships>
</file>

<file path=ppt/slides/_rels/slide80.xml.rels><?xml version="1.0" encoding="UTF-8"?>
<Relationships xmlns="http://schemas.openxmlformats.org/package/2006/relationships"><Relationship Id="rId1" Type="http://schemas.openxmlformats.org/officeDocument/2006/relationships/image" Target="../media/image26.gif"/><Relationship Id="rId2" Type="http://schemas.openxmlformats.org/officeDocument/2006/relationships/slideLayout" Target="../slideLayouts/slideLayout13.xml"/>
</Relationships>
</file>

<file path=ppt/slides/_rels/slide81.xml.rels><?xml version="1.0" encoding="UTF-8"?>
<Relationships xmlns="http://schemas.openxmlformats.org/package/2006/relationships"><Relationship Id="rId1" Type="http://schemas.openxmlformats.org/officeDocument/2006/relationships/image" Target="../media/image27.png"/><Relationship Id="rId2" Type="http://schemas.openxmlformats.org/officeDocument/2006/relationships/image" Target="../media/image28.png"/><Relationship Id="rId3" Type="http://schemas.openxmlformats.org/officeDocument/2006/relationships/slideLayout" Target="../slideLayouts/slideLayout13.xml"/>
</Relationships>
</file>

<file path=ppt/slides/_rels/slide82.xml.rels><?xml version="1.0" encoding="UTF-8"?>
<Relationships xmlns="http://schemas.openxmlformats.org/package/2006/relationships"><Relationship Id="rId1" Type="http://schemas.openxmlformats.org/officeDocument/2006/relationships/image" Target="../media/image29.png"/><Relationship Id="rId2" Type="http://schemas.openxmlformats.org/officeDocument/2006/relationships/image" Target="../media/image30.png"/><Relationship Id="rId3" Type="http://schemas.openxmlformats.org/officeDocument/2006/relationships/slideLayout" Target="../slideLayouts/slideLayout13.xml"/>
</Relationships>
</file>

<file path=ppt/slides/_rels/slide83.xml.rels><?xml version="1.0" encoding="UTF-8"?>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slideLayout" Target="../slideLayouts/slideLayout13.xml"/>
</Relationships>
</file>

<file path=ppt/slides/_rels/slide84.xml.rels><?xml version="1.0" encoding="UTF-8"?>
<Relationships xmlns="http://schemas.openxmlformats.org/package/2006/relationships"><Relationship Id="rId1" Type="http://schemas.openxmlformats.org/officeDocument/2006/relationships/image" Target="../media/image33.gif"/><Relationship Id="rId2" Type="http://schemas.openxmlformats.org/officeDocument/2006/relationships/slideLayout" Target="../slideLayouts/slideLayout13.xml"/>
</Relationships>
</file>

<file path=ppt/slides/_rels/slide85.xml.rels><?xml version="1.0" encoding="UTF-8"?>
<Relationships xmlns="http://schemas.openxmlformats.org/package/2006/relationships"><Relationship Id="rId1" Type="http://schemas.openxmlformats.org/officeDocument/2006/relationships/image" Target="../media/image34.png"/><Relationship Id="rId2" Type="http://schemas.openxmlformats.org/officeDocument/2006/relationships/image" Target="../media/image35.png"/><Relationship Id="rId3" Type="http://schemas.openxmlformats.org/officeDocument/2006/relationships/slideLayout" Target="../slideLayouts/slideLayout13.xml"/>
</Relationships>
</file>

<file path=ppt/slides/_rels/slide86.xml.rels><?xml version="1.0" encoding="UTF-8"?>
<Relationships xmlns="http://schemas.openxmlformats.org/package/2006/relationships"><Relationship Id="rId1" Type="http://schemas.openxmlformats.org/officeDocument/2006/relationships/image" Target="../media/image36.png"/><Relationship Id="rId2" Type="http://schemas.openxmlformats.org/officeDocument/2006/relationships/image" Target="../media/image37.png"/><Relationship Id="rId3" Type="http://schemas.openxmlformats.org/officeDocument/2006/relationships/slideLayout" Target="../slideLayouts/slideLayout13.xml"/>
</Relationships>
</file>

<file path=ppt/slides/_rels/slide87.xml.rels><?xml version="1.0" encoding="UTF-8"?>
<Relationships xmlns="http://schemas.openxmlformats.org/package/2006/relationships"><Relationship Id="rId1" Type="http://schemas.openxmlformats.org/officeDocument/2006/relationships/image" Target="../media/image38.png"/><Relationship Id="rId2" Type="http://schemas.openxmlformats.org/officeDocument/2006/relationships/image" Target="../media/image39.png"/><Relationship Id="rId3" Type="http://schemas.openxmlformats.org/officeDocument/2006/relationships/slideLayout" Target="../slideLayouts/slideLayout13.xml"/>
</Relationships>
</file>

<file path=ppt/slides/_rels/slide88.xml.rels><?xml version="1.0" encoding="UTF-8"?>
<Relationships xmlns="http://schemas.openxmlformats.org/package/2006/relationships"><Relationship Id="rId1" Type="http://schemas.openxmlformats.org/officeDocument/2006/relationships/image" Target="../media/image40.gif"/><Relationship Id="rId2" Type="http://schemas.openxmlformats.org/officeDocument/2006/relationships/slideLayout" Target="../slideLayouts/slideLayout13.xml"/>
</Relationships>
</file>

<file path=ppt/slides/_rels/slide89.xml.rels><?xml version="1.0" encoding="UTF-8"?>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slideLayout" Target="../slideLayouts/slideLayout13.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0.xml.rels><?xml version="1.0" encoding="UTF-8"?>
<Relationships xmlns="http://schemas.openxmlformats.org/package/2006/relationships"><Relationship Id="rId1" Type="http://schemas.openxmlformats.org/officeDocument/2006/relationships/image" Target="../media/image43.png"/><Relationship Id="rId2" Type="http://schemas.openxmlformats.org/officeDocument/2006/relationships/image" Target="../media/image44.png"/><Relationship Id="rId3" Type="http://schemas.openxmlformats.org/officeDocument/2006/relationships/slideLayout" Target="../slideLayouts/slideLayout13.xml"/>
</Relationships>
</file>

<file path=ppt/slides/_rels/slide91.xml.rels><?xml version="1.0" encoding="UTF-8"?>
<Relationships xmlns="http://schemas.openxmlformats.org/package/2006/relationships"><Relationship Id="rId1" Type="http://schemas.openxmlformats.org/officeDocument/2006/relationships/image" Target="../media/image45.png"/><Relationship Id="rId2" Type="http://schemas.openxmlformats.org/officeDocument/2006/relationships/image" Target="../media/image46.png"/><Relationship Id="rId3" Type="http://schemas.openxmlformats.org/officeDocument/2006/relationships/slideLayout" Target="../slideLayouts/slideLayout13.xml"/>
</Relationships>
</file>

<file path=ppt/slides/_rels/slide92.xml.rels><?xml version="1.0" encoding="UTF-8"?>
<Relationships xmlns="http://schemas.openxmlformats.org/package/2006/relationships"><Relationship Id="rId1" Type="http://schemas.openxmlformats.org/officeDocument/2006/relationships/image" Target="../media/image47.png"/><Relationship Id="rId2" Type="http://schemas.openxmlformats.org/officeDocument/2006/relationships/image" Target="../media/image48.png"/><Relationship Id="rId3" Type="http://schemas.openxmlformats.org/officeDocument/2006/relationships/slideLayout" Target="../slideLayouts/slideLayout13.xml"/>
</Relationships>
</file>

<file path=ppt/slides/_rels/slide93.xml.rels><?xml version="1.0" encoding="UTF-8"?>
<Relationships xmlns="http://schemas.openxmlformats.org/package/2006/relationships"><Relationship Id="rId1" Type="http://schemas.openxmlformats.org/officeDocument/2006/relationships/image" Target="../media/image49.gif"/><Relationship Id="rId2" Type="http://schemas.openxmlformats.org/officeDocument/2006/relationships/slideLayout" Target="../slideLayouts/slideLayout13.xml"/>
</Relationships>
</file>

<file path=ppt/slides/_rels/slide94.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5.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6.xml.rels><?xml version="1.0" encoding="UTF-8"?>
<Relationships xmlns="http://schemas.openxmlformats.org/package/2006/relationships"><Relationship Id="rId1" Type="http://schemas.openxmlformats.org/officeDocument/2006/relationships/image" Target="../media/image50.png"/><Relationship Id="rId2" Type="http://schemas.openxmlformats.org/officeDocument/2006/relationships/slideLayout" Target="../slideLayouts/slideLayout13.xml"/>
</Relationships>
</file>

<file path=ppt/slides/_rels/slide97.xml.rels><?xml version="1.0" encoding="UTF-8"?>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13.xml"/>
</Relationships>
</file>

<file path=ppt/slides/_rels/slide98.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99.xml.rels><?xml version="1.0" encoding="UTF-8"?>
<Relationships xmlns="http://schemas.openxmlformats.org/package/2006/relationships"><Relationship Id="rId1" Type="http://schemas.openxmlformats.org/officeDocument/2006/relationships/image" Target="../media/image52.png"/><Relationship Id="rId2" Type="http://schemas.openxmlformats.org/officeDocument/2006/relationships/slideLayout" Target="../slideLayouts/slideLayout13.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 name="CustomShape 1"/>
          <p:cNvSpPr/>
          <p:nvPr/>
        </p:nvSpPr>
        <p:spPr>
          <a:xfrm>
            <a:off x="373320" y="1285560"/>
            <a:ext cx="8519760" cy="2052000"/>
          </a:xfrm>
          <a:prstGeom prst="rect">
            <a:avLst/>
          </a:prstGeom>
          <a:noFill/>
          <a:ln>
            <a:noFill/>
          </a:ln>
        </p:spPr>
        <p:style>
          <a:lnRef idx="0"/>
          <a:fillRef idx="0"/>
          <a:effectRef idx="0"/>
          <a:fontRef idx="minor"/>
        </p:style>
        <p:txBody>
          <a:bodyPr lIns="90000" rIns="90000" tIns="91440" bIns="91440" anchor="b">
            <a:noAutofit/>
          </a:bodyPr>
          <a:p>
            <a:pPr>
              <a:lnSpc>
                <a:spcPct val="100000"/>
              </a:lnSpc>
            </a:pPr>
            <a:r>
              <a:rPr b="1" lang="en-US" sz="4800" spc="-1" strike="noStrike">
                <a:solidFill>
                  <a:srgbClr val="000000"/>
                </a:solidFill>
                <a:latin typeface="Open Sans"/>
                <a:ea typeface="Open Sans"/>
              </a:rPr>
              <a:t>Week 4</a:t>
            </a:r>
            <a:endParaRPr b="0" lang="en-US" sz="4800" spc="-1" strike="noStrike">
              <a:latin typeface="Arial"/>
            </a:endParaRPr>
          </a:p>
          <a:p>
            <a:pPr>
              <a:lnSpc>
                <a:spcPct val="100000"/>
              </a:lnSpc>
            </a:pPr>
            <a:r>
              <a:rPr b="1" lang="en-US" sz="3000" spc="-1" strike="noStrike">
                <a:solidFill>
                  <a:srgbClr val="000000"/>
                </a:solidFill>
                <a:latin typeface="Open Sans"/>
                <a:ea typeface="Open Sans"/>
              </a:rPr>
              <a:t>Fundamental Algorithms</a:t>
            </a:r>
            <a:endParaRPr b="0" lang="en-US" sz="3000" spc="-1" strike="noStrike">
              <a:latin typeface="Arial"/>
            </a:endParaRPr>
          </a:p>
        </p:txBody>
      </p:sp>
      <p:pic>
        <p:nvPicPr>
          <p:cNvPr id="77" name="Google Shape;55;p13" descr=""/>
          <p:cNvPicPr/>
          <p:nvPr/>
        </p:nvPicPr>
        <p:blipFill>
          <a:blip r:embed="rId1"/>
          <a:stretch/>
        </p:blipFill>
        <p:spPr>
          <a:xfrm>
            <a:off x="505440" y="3639960"/>
            <a:ext cx="2412000" cy="475200"/>
          </a:xfrm>
          <a:prstGeom prst="rect">
            <a:avLst/>
          </a:prstGeom>
          <a:ln>
            <a:noFill/>
          </a:ln>
        </p:spPr>
      </p:pic>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8" name="CustomShape 1"/>
          <p:cNvSpPr/>
          <p:nvPr/>
        </p:nvSpPr>
        <p:spPr>
          <a:xfrm>
            <a:off x="311760" y="444960"/>
            <a:ext cx="8519760" cy="572040"/>
          </a:xfrm>
          <a:prstGeom prst="rect">
            <a:avLst/>
          </a:prstGeom>
          <a:noFill/>
          <a:ln>
            <a:noFill/>
          </a:ln>
        </p:spPr>
        <p:style>
          <a:lnRef idx="0"/>
          <a:fillRef idx="0"/>
          <a:effectRef idx="0"/>
          <a:fontRef idx="minor"/>
        </p:style>
      </p:sp>
      <p:sp>
        <p:nvSpPr>
          <p:cNvPr id="99" name="CustomShape 2"/>
          <p:cNvSpPr/>
          <p:nvPr/>
        </p:nvSpPr>
        <p:spPr>
          <a:xfrm>
            <a:off x="311760" y="1152360"/>
            <a:ext cx="8519760" cy="3415680"/>
          </a:xfrm>
          <a:prstGeom prst="rect">
            <a:avLst/>
          </a:prstGeom>
          <a:noFill/>
          <a:ln>
            <a:noFill/>
          </a:ln>
        </p:spPr>
        <p:style>
          <a:lnRef idx="0"/>
          <a:fillRef idx="0"/>
          <a:effectRef idx="0"/>
          <a:fontRef idx="minor"/>
        </p:style>
      </p:sp>
      <p:pic>
        <p:nvPicPr>
          <p:cNvPr id="100" name="Google Shape;114;p22" descr=""/>
          <p:cNvPicPr/>
          <p:nvPr/>
        </p:nvPicPr>
        <p:blipFill>
          <a:blip r:embed="rId1"/>
          <a:stretch/>
        </p:blipFill>
        <p:spPr>
          <a:xfrm>
            <a:off x="0" y="87480"/>
            <a:ext cx="9143280" cy="4967640"/>
          </a:xfrm>
          <a:prstGeom prst="rect">
            <a:avLst/>
          </a:prstGeom>
          <a:ln>
            <a:noFill/>
          </a:ln>
        </p:spPr>
      </p:pic>
    </p:spTree>
  </p:cSld>
  <mc:AlternateContent>
    <mc:Choice Requires="p14">
      <p:transition spd="slow" p14:dur="2000"/>
    </mc:Choice>
    <mc:Fallback>
      <p:transition spd="slow"/>
    </mc:Fallback>
  </mc:AlternateContent>
</p:sld>
</file>

<file path=ppt/slides/slide10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3" name="CustomShape 1"/>
          <p:cNvSpPr/>
          <p:nvPr/>
        </p:nvSpPr>
        <p:spPr>
          <a:xfrm>
            <a:off x="311760" y="14904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K-Folds Cross Validation</a:t>
            </a:r>
            <a:endParaRPr b="0" lang="en-US" sz="2800" spc="-1" strike="noStrike">
              <a:latin typeface="Arial"/>
            </a:endParaRPr>
          </a:p>
        </p:txBody>
      </p:sp>
      <p:sp>
        <p:nvSpPr>
          <p:cNvPr id="694" name="CustomShape 2"/>
          <p:cNvSpPr/>
          <p:nvPr/>
        </p:nvSpPr>
        <p:spPr>
          <a:xfrm>
            <a:off x="311760" y="1152360"/>
            <a:ext cx="8519760" cy="3415680"/>
          </a:xfrm>
          <a:prstGeom prst="rect">
            <a:avLst/>
          </a:prstGeom>
          <a:noFill/>
          <a:ln>
            <a:noFill/>
          </a:ln>
        </p:spPr>
        <p:style>
          <a:lnRef idx="0"/>
          <a:fillRef idx="0"/>
          <a:effectRef idx="0"/>
          <a:fontRef idx="minor"/>
        </p:style>
      </p:sp>
      <p:pic>
        <p:nvPicPr>
          <p:cNvPr id="695" name="Google Shape;1069;p112" descr=""/>
          <p:cNvPicPr/>
          <p:nvPr/>
        </p:nvPicPr>
        <p:blipFill>
          <a:blip r:embed="rId1"/>
          <a:stretch/>
        </p:blipFill>
        <p:spPr>
          <a:xfrm>
            <a:off x="0" y="789120"/>
            <a:ext cx="9143280" cy="4434120"/>
          </a:xfrm>
          <a:prstGeom prst="rect">
            <a:avLst/>
          </a:prstGeom>
          <a:ln>
            <a:noFill/>
          </a:ln>
        </p:spPr>
      </p:pic>
    </p:spTree>
  </p:cSld>
  <mc:AlternateContent>
    <mc:Choice Requires="p14">
      <p:transition spd="slow" p14:dur="2000"/>
    </mc:Choice>
    <mc:Fallback>
      <p:transition spd="slow"/>
    </mc:Fallback>
  </mc:AlternateContent>
</p:sld>
</file>

<file path=ppt/slides/slide10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6"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Wellfit Model</a:t>
            </a:r>
            <a:endParaRPr b="0" lang="en-US" sz="2800" spc="-1" strike="noStrike">
              <a:latin typeface="Arial"/>
            </a:endParaRPr>
          </a:p>
        </p:txBody>
      </p:sp>
      <p:sp>
        <p:nvSpPr>
          <p:cNvPr id="697" name="CustomShape 2"/>
          <p:cNvSpPr/>
          <p:nvPr/>
        </p:nvSpPr>
        <p:spPr>
          <a:xfrm>
            <a:off x="311760" y="1152360"/>
            <a:ext cx="8519760" cy="3415680"/>
          </a:xfrm>
          <a:prstGeom prst="rect">
            <a:avLst/>
          </a:prstGeom>
          <a:noFill/>
          <a:ln>
            <a:noFill/>
          </a:ln>
        </p:spPr>
        <p:style>
          <a:lnRef idx="0"/>
          <a:fillRef idx="0"/>
          <a:effectRef idx="0"/>
          <a:fontRef idx="minor"/>
        </p:style>
      </p:sp>
      <p:graphicFrame>
        <p:nvGraphicFramePr>
          <p:cNvPr id="698" name="Table 3"/>
          <p:cNvGraphicFramePr/>
          <p:nvPr/>
        </p:nvGraphicFramePr>
        <p:xfrm>
          <a:off x="952560" y="2179440"/>
          <a:ext cx="7238160" cy="764280"/>
        </p:xfrm>
        <a:graphic>
          <a:graphicData uri="http://schemas.openxmlformats.org/drawingml/2006/table">
            <a:tbl>
              <a:tblPr/>
              <a:tblGrid>
                <a:gridCol w="1447560"/>
                <a:gridCol w="1447560"/>
                <a:gridCol w="1447560"/>
                <a:gridCol w="1447560"/>
                <a:gridCol w="1448280"/>
              </a:tblGrid>
              <a:tr h="382320">
                <a:tc>
                  <a:txBody>
                    <a:bodyPr lIns="91080" r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10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9"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Wellfit Model</a:t>
            </a:r>
            <a:endParaRPr b="0" lang="en-US" sz="2800" spc="-1" strike="noStrike">
              <a:latin typeface="Arial"/>
            </a:endParaRPr>
          </a:p>
        </p:txBody>
      </p:sp>
      <p:sp>
        <p:nvSpPr>
          <p:cNvPr id="700" name="CustomShape 2"/>
          <p:cNvSpPr/>
          <p:nvPr/>
        </p:nvSpPr>
        <p:spPr>
          <a:xfrm>
            <a:off x="311760" y="1152360"/>
            <a:ext cx="8519760" cy="3415680"/>
          </a:xfrm>
          <a:prstGeom prst="rect">
            <a:avLst/>
          </a:prstGeom>
          <a:noFill/>
          <a:ln>
            <a:noFill/>
          </a:ln>
        </p:spPr>
        <p:style>
          <a:lnRef idx="0"/>
          <a:fillRef idx="0"/>
          <a:effectRef idx="0"/>
          <a:fontRef idx="minor"/>
        </p:style>
      </p:sp>
      <p:graphicFrame>
        <p:nvGraphicFramePr>
          <p:cNvPr id="701" name="Table 3"/>
          <p:cNvGraphicFramePr/>
          <p:nvPr/>
        </p:nvGraphicFramePr>
        <p:xfrm>
          <a:off x="952560" y="1983240"/>
          <a:ext cx="7238160" cy="1146600"/>
        </p:xfrm>
        <a:graphic>
          <a:graphicData uri="http://schemas.openxmlformats.org/drawingml/2006/table">
            <a:tbl>
              <a:tblPr/>
              <a:tblGrid>
                <a:gridCol w="1447560"/>
                <a:gridCol w="1447560"/>
                <a:gridCol w="1447560"/>
                <a:gridCol w="1447560"/>
                <a:gridCol w="1448280"/>
              </a:tblGrid>
              <a:tr h="382320">
                <a:tc>
                  <a:txBody>
                    <a:bodyPr lIns="91080" r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10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2"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Wellfit Model</a:t>
            </a:r>
            <a:endParaRPr b="0" lang="en-US" sz="2800" spc="-1" strike="noStrike">
              <a:latin typeface="Arial"/>
            </a:endParaRPr>
          </a:p>
        </p:txBody>
      </p:sp>
      <p:sp>
        <p:nvSpPr>
          <p:cNvPr id="703" name="CustomShape 2"/>
          <p:cNvSpPr/>
          <p:nvPr/>
        </p:nvSpPr>
        <p:spPr>
          <a:xfrm>
            <a:off x="311760" y="1152360"/>
            <a:ext cx="8519760" cy="3415680"/>
          </a:xfrm>
          <a:prstGeom prst="rect">
            <a:avLst/>
          </a:prstGeom>
          <a:noFill/>
          <a:ln>
            <a:noFill/>
          </a:ln>
        </p:spPr>
        <p:style>
          <a:lnRef idx="0"/>
          <a:fillRef idx="0"/>
          <a:effectRef idx="0"/>
          <a:fontRef idx="minor"/>
        </p:style>
      </p:sp>
      <p:graphicFrame>
        <p:nvGraphicFramePr>
          <p:cNvPr id="704" name="Table 3"/>
          <p:cNvGraphicFramePr/>
          <p:nvPr/>
        </p:nvGraphicFramePr>
        <p:xfrm>
          <a:off x="952560" y="2000160"/>
          <a:ext cx="7238160" cy="1528920"/>
        </p:xfrm>
        <a:graphic>
          <a:graphicData uri="http://schemas.openxmlformats.org/drawingml/2006/table">
            <a:tbl>
              <a:tblPr/>
              <a:tblGrid>
                <a:gridCol w="1447560"/>
                <a:gridCol w="1447560"/>
                <a:gridCol w="1447560"/>
                <a:gridCol w="1447560"/>
                <a:gridCol w="1448280"/>
              </a:tblGrid>
              <a:tr h="382320">
                <a:tc>
                  <a:txBody>
                    <a:bodyPr lIns="91080" r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a:noAutofit/>
                    </a:bodyPr>
                    <a:p>
                      <a:pPr>
                        <a:lnSpc>
                          <a:spcPct val="100000"/>
                        </a:lnSpc>
                      </a:pPr>
                      <a:r>
                        <a:rPr b="0" lang="en-US" sz="1400" spc="-1" strike="noStrike">
                          <a:solidFill>
                            <a:srgbClr val="000000"/>
                          </a:solidFill>
                          <a:latin typeface="Arial"/>
                          <a:ea typeface="Arial"/>
                        </a:rPr>
                        <a:t>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10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5"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Wellfit Model</a:t>
            </a:r>
            <a:endParaRPr b="0" lang="en-US" sz="2800" spc="-1" strike="noStrike">
              <a:latin typeface="Arial"/>
            </a:endParaRPr>
          </a:p>
        </p:txBody>
      </p:sp>
      <p:sp>
        <p:nvSpPr>
          <p:cNvPr id="706" name="CustomShape 2"/>
          <p:cNvSpPr/>
          <p:nvPr/>
        </p:nvSpPr>
        <p:spPr>
          <a:xfrm>
            <a:off x="311760" y="1152360"/>
            <a:ext cx="8519760" cy="3415680"/>
          </a:xfrm>
          <a:prstGeom prst="rect">
            <a:avLst/>
          </a:prstGeom>
          <a:noFill/>
          <a:ln>
            <a:noFill/>
          </a:ln>
        </p:spPr>
        <p:style>
          <a:lnRef idx="0"/>
          <a:fillRef idx="0"/>
          <a:effectRef idx="0"/>
          <a:fontRef idx="minor"/>
        </p:style>
      </p:sp>
      <p:graphicFrame>
        <p:nvGraphicFramePr>
          <p:cNvPr id="707" name="Table 3"/>
          <p:cNvGraphicFramePr/>
          <p:nvPr/>
        </p:nvGraphicFramePr>
        <p:xfrm>
          <a:off x="952560" y="2000160"/>
          <a:ext cx="7238160" cy="1911240"/>
        </p:xfrm>
        <a:graphic>
          <a:graphicData uri="http://schemas.openxmlformats.org/drawingml/2006/table">
            <a:tbl>
              <a:tblPr/>
              <a:tblGrid>
                <a:gridCol w="1447560"/>
                <a:gridCol w="1447560"/>
                <a:gridCol w="1447560"/>
                <a:gridCol w="1447560"/>
                <a:gridCol w="1448280"/>
              </a:tblGrid>
              <a:tr h="382320">
                <a:tc>
                  <a:txBody>
                    <a:bodyPr lIns="91080" r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a:noAutofit/>
                    </a:bodyPr>
                    <a:p>
                      <a:pPr>
                        <a:lnSpc>
                          <a:spcPct val="100000"/>
                        </a:lnSpc>
                      </a:pPr>
                      <a:r>
                        <a:rPr b="0" lang="en-US" sz="1400" spc="-1" strike="noStrike">
                          <a:solidFill>
                            <a:srgbClr val="000000"/>
                          </a:solidFill>
                          <a:latin typeface="Arial"/>
                          <a:ea typeface="Arial"/>
                        </a:rPr>
                        <a:t>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a:noAutofit/>
                    </a:bodyPr>
                    <a:p>
                      <a:pPr>
                        <a:lnSpc>
                          <a:spcPct val="100000"/>
                        </a:lnSpc>
                      </a:pPr>
                      <a:r>
                        <a:rPr b="0" lang="en-US" sz="1400" spc="-1" strike="noStrike">
                          <a:solidFill>
                            <a:srgbClr val="000000"/>
                          </a:solidFill>
                          <a:latin typeface="Arial"/>
                          <a:ea typeface="Arial"/>
                        </a:rPr>
                        <a:t>Average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0.89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10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08"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Overfit Model </a:t>
            </a:r>
            <a:endParaRPr b="0" lang="en-US" sz="2800" spc="-1" strike="noStrike">
              <a:latin typeface="Arial"/>
            </a:endParaRPr>
          </a:p>
        </p:txBody>
      </p:sp>
      <p:sp>
        <p:nvSpPr>
          <p:cNvPr id="709" name="CustomShape 2"/>
          <p:cNvSpPr/>
          <p:nvPr/>
        </p:nvSpPr>
        <p:spPr>
          <a:xfrm>
            <a:off x="311760" y="1152360"/>
            <a:ext cx="8519760" cy="3415680"/>
          </a:xfrm>
          <a:prstGeom prst="rect">
            <a:avLst/>
          </a:prstGeom>
          <a:noFill/>
          <a:ln>
            <a:noFill/>
          </a:ln>
        </p:spPr>
        <p:style>
          <a:lnRef idx="0"/>
          <a:fillRef idx="0"/>
          <a:effectRef idx="0"/>
          <a:fontRef idx="minor"/>
        </p:style>
      </p:sp>
      <p:graphicFrame>
        <p:nvGraphicFramePr>
          <p:cNvPr id="710" name="Table 3"/>
          <p:cNvGraphicFramePr/>
          <p:nvPr/>
        </p:nvGraphicFramePr>
        <p:xfrm>
          <a:off x="952560" y="2468160"/>
          <a:ext cx="7238160" cy="764280"/>
        </p:xfrm>
        <a:graphic>
          <a:graphicData uri="http://schemas.openxmlformats.org/drawingml/2006/table">
            <a:tbl>
              <a:tblPr/>
              <a:tblGrid>
                <a:gridCol w="1447560"/>
                <a:gridCol w="1447560"/>
                <a:gridCol w="1447560"/>
                <a:gridCol w="1447560"/>
                <a:gridCol w="1448280"/>
              </a:tblGrid>
              <a:tr h="382320">
                <a:tc>
                  <a:txBody>
                    <a:bodyPr lIns="91080" r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10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1"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Overfit Model </a:t>
            </a:r>
            <a:endParaRPr b="0" lang="en-US" sz="2800" spc="-1" strike="noStrike">
              <a:latin typeface="Arial"/>
            </a:endParaRPr>
          </a:p>
        </p:txBody>
      </p:sp>
      <p:sp>
        <p:nvSpPr>
          <p:cNvPr id="712" name="CustomShape 2"/>
          <p:cNvSpPr/>
          <p:nvPr/>
        </p:nvSpPr>
        <p:spPr>
          <a:xfrm>
            <a:off x="311760" y="1152360"/>
            <a:ext cx="8519760" cy="3415680"/>
          </a:xfrm>
          <a:prstGeom prst="rect">
            <a:avLst/>
          </a:prstGeom>
          <a:noFill/>
          <a:ln>
            <a:noFill/>
          </a:ln>
        </p:spPr>
        <p:style>
          <a:lnRef idx="0"/>
          <a:fillRef idx="0"/>
          <a:effectRef idx="0"/>
          <a:fontRef idx="minor"/>
        </p:style>
      </p:sp>
      <p:graphicFrame>
        <p:nvGraphicFramePr>
          <p:cNvPr id="713" name="Table 3"/>
          <p:cNvGraphicFramePr/>
          <p:nvPr/>
        </p:nvGraphicFramePr>
        <p:xfrm>
          <a:off x="952560" y="2271960"/>
          <a:ext cx="7238160" cy="1146600"/>
        </p:xfrm>
        <a:graphic>
          <a:graphicData uri="http://schemas.openxmlformats.org/drawingml/2006/table">
            <a:tbl>
              <a:tblPr/>
              <a:tblGrid>
                <a:gridCol w="1447560"/>
                <a:gridCol w="1447560"/>
                <a:gridCol w="1447560"/>
                <a:gridCol w="1447560"/>
                <a:gridCol w="1448280"/>
              </a:tblGrid>
              <a:tr h="382320">
                <a:tc>
                  <a:txBody>
                    <a:bodyPr lIns="91080" r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0.15</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bl>
          </a:graphicData>
        </a:graphic>
      </p:graphicFrame>
    </p:spTree>
  </p:cSld>
  <mc:AlternateContent>
    <mc:Choice Requires="p14">
      <p:transition spd="slow" p14:dur="2000"/>
    </mc:Choice>
    <mc:Fallback>
      <p:transition spd="slow"/>
    </mc:Fallback>
  </mc:AlternateContent>
</p:sld>
</file>

<file path=ppt/slides/slide10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4"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Overfit Model </a:t>
            </a:r>
            <a:endParaRPr b="0" lang="en-US" sz="2800" spc="-1" strike="noStrike">
              <a:latin typeface="Arial"/>
            </a:endParaRPr>
          </a:p>
        </p:txBody>
      </p:sp>
      <p:sp>
        <p:nvSpPr>
          <p:cNvPr id="715" name="CustomShape 2"/>
          <p:cNvSpPr/>
          <p:nvPr/>
        </p:nvSpPr>
        <p:spPr>
          <a:xfrm>
            <a:off x="311760" y="1152360"/>
            <a:ext cx="8519760" cy="3415680"/>
          </a:xfrm>
          <a:prstGeom prst="rect">
            <a:avLst/>
          </a:prstGeom>
          <a:noFill/>
          <a:ln>
            <a:noFill/>
          </a:ln>
        </p:spPr>
        <p:style>
          <a:lnRef idx="0"/>
          <a:fillRef idx="0"/>
          <a:effectRef idx="0"/>
          <a:fontRef idx="minor"/>
        </p:style>
      </p:sp>
      <p:graphicFrame>
        <p:nvGraphicFramePr>
          <p:cNvPr id="716" name="Table 3"/>
          <p:cNvGraphicFramePr/>
          <p:nvPr/>
        </p:nvGraphicFramePr>
        <p:xfrm>
          <a:off x="952560" y="2075760"/>
          <a:ext cx="7238160" cy="1528920"/>
        </p:xfrm>
        <a:graphic>
          <a:graphicData uri="http://schemas.openxmlformats.org/drawingml/2006/table">
            <a:tbl>
              <a:tblPr/>
              <a:tblGrid>
                <a:gridCol w="1447560"/>
                <a:gridCol w="1447560"/>
                <a:gridCol w="1447560"/>
                <a:gridCol w="1447560"/>
                <a:gridCol w="1448280"/>
              </a:tblGrid>
              <a:tr h="382320">
                <a:tc>
                  <a:txBody>
                    <a:bodyPr lIns="91080" r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0.15</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382320">
                <a:tc>
                  <a:txBody>
                    <a:bodyPr lIns="91080" rIns="91080">
                      <a:noAutofit/>
                    </a:bodyPr>
                    <a:p>
                      <a:pPr>
                        <a:lnSpc>
                          <a:spcPct val="100000"/>
                        </a:lnSpc>
                      </a:pPr>
                      <a:r>
                        <a:rPr b="0" lang="en-US" sz="1400" spc="-1" strike="noStrike">
                          <a:solidFill>
                            <a:srgbClr val="000000"/>
                          </a:solidFill>
                          <a:latin typeface="Arial"/>
                          <a:ea typeface="Arial"/>
                        </a:rPr>
                        <a:t>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bl>
          </a:graphicData>
        </a:graphic>
      </p:graphicFrame>
    </p:spTree>
  </p:cSld>
  <mc:AlternateContent>
    <mc:Choice Requires="p14">
      <p:transition spd="slow" p14:dur="2000"/>
    </mc:Choice>
    <mc:Fallback>
      <p:transition spd="slow"/>
    </mc:Fallback>
  </mc:AlternateContent>
</p:sld>
</file>

<file path=ppt/slides/slide10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17"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Overfit Model </a:t>
            </a:r>
            <a:endParaRPr b="0" lang="en-US" sz="2800" spc="-1" strike="noStrike">
              <a:latin typeface="Arial"/>
            </a:endParaRPr>
          </a:p>
        </p:txBody>
      </p:sp>
      <p:sp>
        <p:nvSpPr>
          <p:cNvPr id="718" name="CustomShape 2"/>
          <p:cNvSpPr/>
          <p:nvPr/>
        </p:nvSpPr>
        <p:spPr>
          <a:xfrm>
            <a:off x="311760" y="1152360"/>
            <a:ext cx="8519760" cy="3415680"/>
          </a:xfrm>
          <a:prstGeom prst="rect">
            <a:avLst/>
          </a:prstGeom>
          <a:noFill/>
          <a:ln>
            <a:noFill/>
          </a:ln>
        </p:spPr>
        <p:style>
          <a:lnRef idx="0"/>
          <a:fillRef idx="0"/>
          <a:effectRef idx="0"/>
          <a:fontRef idx="minor"/>
        </p:style>
      </p:sp>
      <p:graphicFrame>
        <p:nvGraphicFramePr>
          <p:cNvPr id="719" name="Table 3"/>
          <p:cNvGraphicFramePr/>
          <p:nvPr/>
        </p:nvGraphicFramePr>
        <p:xfrm>
          <a:off x="952560" y="2000160"/>
          <a:ext cx="7238160" cy="1911240"/>
        </p:xfrm>
        <a:graphic>
          <a:graphicData uri="http://schemas.openxmlformats.org/drawingml/2006/table">
            <a:tbl>
              <a:tblPr/>
              <a:tblGrid>
                <a:gridCol w="1447560"/>
                <a:gridCol w="1447560"/>
                <a:gridCol w="1447560"/>
                <a:gridCol w="1447560"/>
                <a:gridCol w="1448280"/>
              </a:tblGrid>
              <a:tr h="382320">
                <a:tc>
                  <a:txBody>
                    <a:bodyPr lIns="91080" rIns="91080">
                      <a:noAutofit/>
                    </a:bodyPr>
                    <a:p>
                      <a:pPr>
                        <a:lnSpc>
                          <a:spcPct val="100000"/>
                        </a:lnSpc>
                      </a:pPr>
                      <a:r>
                        <a:rPr b="0" lang="en-US" sz="1400" spc="-1" strike="noStrike">
                          <a:solidFill>
                            <a:srgbClr val="000000"/>
                          </a:solidFill>
                          <a:latin typeface="Arial"/>
                          <a:ea typeface="Arial"/>
                        </a:rPr>
                        <a:t>k-fold</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Accuracy</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Precision</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Recall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Arial"/>
                          <a:ea typeface="Arial"/>
                        </a:rPr>
                        <a:t>F1-Score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382320">
                <a:tc>
                  <a:txBody>
                    <a:bodyPr lIns="91080" rIns="91080">
                      <a:noAutofit/>
                    </a:bodyPr>
                    <a:p>
                      <a:pPr>
                        <a:lnSpc>
                          <a:spcPct val="100000"/>
                        </a:lnSpc>
                      </a:pPr>
                      <a:r>
                        <a:rPr b="0" lang="en-US" sz="1400" spc="-1" strike="noStrike">
                          <a:solidFill>
                            <a:srgbClr val="000000"/>
                          </a:solidFill>
                          <a:latin typeface="Arial"/>
                          <a:ea typeface="Arial"/>
                        </a:rPr>
                        <a:t>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0.98</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nSpc>
                          <a:spcPct val="100000"/>
                        </a:lnSpc>
                      </a:pPr>
                      <a:r>
                        <a:rPr b="0" lang="en-US" sz="1400" spc="-1" strike="noStrike">
                          <a:solidFill>
                            <a:srgbClr val="000000"/>
                          </a:solidFill>
                          <a:latin typeface="Arial"/>
                          <a:ea typeface="Arial"/>
                        </a:rPr>
                        <a:t>0.99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382320">
                <a:tc>
                  <a:txBody>
                    <a:bodyPr lIns="91080" rIns="91080">
                      <a:noAutofit/>
                    </a:bodyPr>
                    <a:p>
                      <a:pPr>
                        <a:lnSpc>
                          <a:spcPct val="100000"/>
                        </a:lnSpc>
                      </a:pPr>
                      <a:r>
                        <a:rPr b="0" lang="en-US" sz="1400" spc="-1" strike="noStrike">
                          <a:solidFill>
                            <a:srgbClr val="000000"/>
                          </a:solidFill>
                          <a:latin typeface="Arial"/>
                          <a:ea typeface="Arial"/>
                        </a:rPr>
                        <a:t>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0.1</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0.15</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382320">
                <a:tc>
                  <a:txBody>
                    <a:bodyPr lIns="91080" rIns="91080">
                      <a:noAutofit/>
                    </a:bodyPr>
                    <a:p>
                      <a:pPr>
                        <a:lnSpc>
                          <a:spcPct val="100000"/>
                        </a:lnSpc>
                      </a:pPr>
                      <a:r>
                        <a:rPr b="0" lang="en-US" sz="1400" spc="-1" strike="noStrike">
                          <a:solidFill>
                            <a:srgbClr val="000000"/>
                          </a:solidFill>
                          <a:latin typeface="Arial"/>
                          <a:ea typeface="Arial"/>
                        </a:rPr>
                        <a:t>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0.7</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382320">
                <a:tc>
                  <a:txBody>
                    <a:bodyPr lIns="91080" rIns="91080">
                      <a:noAutofit/>
                    </a:bodyPr>
                    <a:p>
                      <a:pPr>
                        <a:lnSpc>
                          <a:spcPct val="100000"/>
                        </a:lnSpc>
                      </a:pPr>
                      <a:r>
                        <a:rPr b="0" lang="en-US" sz="1400" spc="-1" strike="noStrike">
                          <a:solidFill>
                            <a:srgbClr val="000000"/>
                          </a:solidFill>
                          <a:latin typeface="Arial"/>
                          <a:ea typeface="Arial"/>
                        </a:rPr>
                        <a:t>Average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0.62</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0.59</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0.63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nSpc>
                          <a:spcPct val="100000"/>
                        </a:lnSpc>
                      </a:pPr>
                      <a:r>
                        <a:rPr b="0" lang="en-US" sz="1400" spc="-1" strike="noStrike">
                          <a:solidFill>
                            <a:srgbClr val="000000"/>
                          </a:solidFill>
                          <a:latin typeface="Arial"/>
                          <a:ea typeface="Arial"/>
                        </a:rPr>
                        <a:t>0.63</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bl>
          </a:graphicData>
        </a:graphic>
      </p:graphicFrame>
    </p:spTree>
  </p:cSld>
  <mc:AlternateContent>
    <mc:Choice Requires="p14">
      <p:transition spd="slow" p14:dur="2000"/>
    </mc:Choice>
    <mc:Fallback>
      <p:transition spd="slow"/>
    </mc:Fallback>
  </mc:AlternateContent>
</p:sld>
</file>

<file path=ppt/slides/slide10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0"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800" spc="-1" strike="noStrike">
                <a:solidFill>
                  <a:srgbClr val="000000"/>
                </a:solidFill>
                <a:latin typeface="Arial"/>
                <a:ea typeface="Arial"/>
              </a:rPr>
              <a:t>Demo</a:t>
            </a:r>
            <a:endParaRPr b="0" lang="en-US" sz="2800" spc="-1" strike="noStrike">
              <a:latin typeface="Arial"/>
            </a:endParaRPr>
          </a:p>
        </p:txBody>
      </p:sp>
      <p:sp>
        <p:nvSpPr>
          <p:cNvPr id="721" name="CustomShape 2"/>
          <p:cNvSpPr/>
          <p:nvPr/>
        </p:nvSpPr>
        <p:spPr>
          <a:xfrm>
            <a:off x="311760" y="1152360"/>
            <a:ext cx="8519760" cy="341568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pPr>
            <a:r>
              <a:rPr b="0" lang="en-US" sz="1800" spc="-1" strike="noStrike">
                <a:solidFill>
                  <a:srgbClr val="595959"/>
                </a:solidFill>
                <a:latin typeface="Arial"/>
                <a:ea typeface="Arial"/>
              </a:rPr>
              <a:t>K-Fold </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1" name="Google Shape;119;p23" descr=""/>
          <p:cNvPicPr/>
          <p:nvPr/>
        </p:nvPicPr>
        <p:blipFill>
          <a:blip r:embed="rId1"/>
          <a:stretch/>
        </p:blipFill>
        <p:spPr>
          <a:xfrm>
            <a:off x="1228680" y="204840"/>
            <a:ext cx="6685920" cy="4733280"/>
          </a:xfrm>
          <a:prstGeom prst="rect">
            <a:avLst/>
          </a:prstGeom>
          <a:ln>
            <a:noFill/>
          </a:ln>
        </p:spPr>
      </p:pic>
    </p:spTree>
  </p:cSld>
  <mc:AlternateContent>
    <mc:Choice Requires="p14">
      <p:transition spd="slow" p14:dur="2000"/>
    </mc:Choice>
    <mc:Fallback>
      <p:transition spd="slow"/>
    </mc:Fallback>
  </mc:AlternateContent>
</p:sld>
</file>

<file path=ppt/slides/slide1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2"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Underfitting</a:t>
            </a:r>
            <a:br/>
            <a:endParaRPr b="0" lang="en-US" sz="2800" spc="-1" strike="noStrike">
              <a:latin typeface="Arial"/>
            </a:endParaRPr>
          </a:p>
        </p:txBody>
      </p:sp>
      <p:sp>
        <p:nvSpPr>
          <p:cNvPr id="723" name="CustomShape 2"/>
          <p:cNvSpPr/>
          <p:nvPr/>
        </p:nvSpPr>
        <p:spPr>
          <a:xfrm>
            <a:off x="311760" y="1152360"/>
            <a:ext cx="8519760" cy="3415680"/>
          </a:xfrm>
          <a:prstGeom prst="rect">
            <a:avLst/>
          </a:prstGeom>
          <a:noFill/>
          <a:ln>
            <a:noFill/>
          </a:ln>
        </p:spPr>
        <p:style>
          <a:lnRef idx="0"/>
          <a:fillRef idx="0"/>
          <a:effectRef idx="0"/>
          <a:fontRef idx="minor"/>
        </p:style>
        <p:txBody>
          <a:bodyPr lIns="90000" rIns="90000" tIns="91440" bIns="91440" anchor="ctr">
            <a:noAutofit/>
          </a:bodyPr>
          <a:p>
            <a:pPr>
              <a:lnSpc>
                <a:spcPct val="115000"/>
              </a:lnSpc>
              <a:spcAft>
                <a:spcPts val="1599"/>
              </a:spcAft>
            </a:pPr>
            <a:r>
              <a:rPr b="0" lang="en-US" sz="2400" spc="-1" strike="noStrike">
                <a:solidFill>
                  <a:srgbClr val="595959"/>
                </a:solidFill>
                <a:latin typeface="Arial"/>
                <a:ea typeface="Arial"/>
              </a:rPr>
              <a:t>Underfitting refers to a model that can neither model the training data nor generalize to new data.</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1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4" name="Google Shape;1142;p123" descr=""/>
          <p:cNvPicPr/>
          <p:nvPr/>
        </p:nvPicPr>
        <p:blipFill>
          <a:blip r:embed="rId1"/>
          <a:stretch/>
        </p:blipFill>
        <p:spPr>
          <a:xfrm>
            <a:off x="383040" y="896040"/>
            <a:ext cx="8377200" cy="3350520"/>
          </a:xfrm>
          <a:prstGeom prst="rect">
            <a:avLst/>
          </a:prstGeom>
          <a:ln>
            <a:noFill/>
          </a:ln>
        </p:spPr>
      </p:pic>
    </p:spTree>
  </p:cSld>
  <mc:AlternateContent>
    <mc:Choice Requires="p14">
      <p:transition spd="slow" p14:dur="2000"/>
    </mc:Choice>
    <mc:Fallback>
      <p:transition spd="slow"/>
    </mc:Fallback>
  </mc:AlternateContent>
</p:sld>
</file>

<file path=ppt/slides/slide1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5" name="Google Shape;1147;p124" descr=""/>
          <p:cNvPicPr/>
          <p:nvPr/>
        </p:nvPicPr>
        <p:blipFill>
          <a:blip r:embed="rId1"/>
          <a:stretch/>
        </p:blipFill>
        <p:spPr>
          <a:xfrm>
            <a:off x="0" y="-29880"/>
            <a:ext cx="9143280" cy="5202720"/>
          </a:xfrm>
          <a:prstGeom prst="rect">
            <a:avLst/>
          </a:prstGeom>
          <a:ln>
            <a:noFill/>
          </a:ln>
        </p:spPr>
      </p:pic>
    </p:spTree>
  </p:cSld>
  <mc:AlternateContent>
    <mc:Choice Requires="p14">
      <p:transition spd="slow" p14:dur="2000"/>
    </mc:Choice>
    <mc:Fallback>
      <p:transition spd="slow"/>
    </mc:Fallback>
  </mc:AlternateContent>
</p:sld>
</file>

<file path=ppt/slides/slide1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26"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Random Forest</a:t>
            </a:r>
            <a:endParaRPr b="0" lang="en-US" sz="2800" spc="-1" strike="noStrike">
              <a:latin typeface="Arial"/>
            </a:endParaRPr>
          </a:p>
        </p:txBody>
      </p:sp>
      <p:sp>
        <p:nvSpPr>
          <p:cNvPr id="727" name="CustomShape 2"/>
          <p:cNvSpPr/>
          <p:nvPr/>
        </p:nvSpPr>
        <p:spPr>
          <a:xfrm>
            <a:off x="311760" y="1152360"/>
            <a:ext cx="8519760" cy="3415680"/>
          </a:xfrm>
          <a:prstGeom prst="rect">
            <a:avLst/>
          </a:prstGeom>
          <a:noFill/>
          <a:ln>
            <a:noFill/>
          </a:ln>
        </p:spPr>
        <p:style>
          <a:lnRef idx="0"/>
          <a:fillRef idx="0"/>
          <a:effectRef idx="0"/>
          <a:fontRef idx="minor"/>
        </p:style>
      </p:sp>
      <p:pic>
        <p:nvPicPr>
          <p:cNvPr id="728" name="Google Shape;1154;p125" descr=""/>
          <p:cNvPicPr/>
          <p:nvPr/>
        </p:nvPicPr>
        <p:blipFill>
          <a:blip r:embed="rId1"/>
          <a:stretch/>
        </p:blipFill>
        <p:spPr>
          <a:xfrm>
            <a:off x="2691000" y="1246680"/>
            <a:ext cx="3761640" cy="3825720"/>
          </a:xfrm>
          <a:prstGeom prst="rect">
            <a:avLst/>
          </a:prstGeom>
          <a:ln>
            <a:noFill/>
          </a:ln>
        </p:spPr>
      </p:pic>
    </p:spTree>
  </p:cSld>
  <mc:AlternateContent>
    <mc:Choice Requires="p14">
      <p:transition spd="slow" p14:dur="2000"/>
    </mc:Choice>
    <mc:Fallback>
      <p:transition spd="slow"/>
    </mc:Fallback>
  </mc:AlternateContent>
</p:sld>
</file>

<file path=ppt/slides/slide1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29" name="Google Shape;1159;p126" descr=""/>
          <p:cNvPicPr/>
          <p:nvPr/>
        </p:nvPicPr>
        <p:blipFill>
          <a:blip r:embed="rId1"/>
          <a:stretch/>
        </p:blipFill>
        <p:spPr>
          <a:xfrm>
            <a:off x="628560" y="1566720"/>
            <a:ext cx="7886160" cy="2009160"/>
          </a:xfrm>
          <a:prstGeom prst="rect">
            <a:avLst/>
          </a:prstGeom>
          <a:ln>
            <a:noFill/>
          </a:ln>
        </p:spPr>
      </p:pic>
    </p:spTree>
  </p:cSld>
  <mc:AlternateContent>
    <mc:Choice Requires="p14">
      <p:transition spd="slow" p14:dur="2000"/>
    </mc:Choice>
    <mc:Fallback>
      <p:transition spd="slow"/>
    </mc:Fallback>
  </mc:AlternateContent>
</p:sld>
</file>

<file path=ppt/slides/slide1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0"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Bootstrap Aggregation (Bagging)</a:t>
            </a:r>
            <a:endParaRPr b="0" lang="en-US" sz="2800" spc="-1" strike="noStrike">
              <a:latin typeface="Arial"/>
            </a:endParaRPr>
          </a:p>
        </p:txBody>
      </p:sp>
      <p:sp>
        <p:nvSpPr>
          <p:cNvPr id="731" name="CustomShape 2"/>
          <p:cNvSpPr/>
          <p:nvPr/>
        </p:nvSpPr>
        <p:spPr>
          <a:xfrm>
            <a:off x="311760" y="1763280"/>
            <a:ext cx="8519760" cy="161604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pPr>
            <a:r>
              <a:rPr b="0" lang="en-US" sz="1800" spc="-1" strike="noStrike">
                <a:solidFill>
                  <a:srgbClr val="595959"/>
                </a:solidFill>
                <a:latin typeface="Arial"/>
                <a:ea typeface="Arial"/>
              </a:rPr>
              <a:t>Bootstrapping is the process of generating samples of size B (called bootstrap samples) from an initial dataset of size N by randomly drawing with replacement B observations.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32" name="CustomShape 1"/>
          <p:cNvSpPr/>
          <p:nvPr/>
        </p:nvSpPr>
        <p:spPr>
          <a:xfrm>
            <a:off x="311760" y="444960"/>
            <a:ext cx="8519760" cy="572040"/>
          </a:xfrm>
          <a:prstGeom prst="rect">
            <a:avLst/>
          </a:prstGeom>
          <a:noFill/>
          <a:ln>
            <a:noFill/>
          </a:ln>
        </p:spPr>
        <p:style>
          <a:lnRef idx="0"/>
          <a:fillRef idx="0"/>
          <a:effectRef idx="0"/>
          <a:fontRef idx="minor"/>
        </p:style>
      </p:sp>
      <p:sp>
        <p:nvSpPr>
          <p:cNvPr id="733" name="CustomShape 2"/>
          <p:cNvSpPr/>
          <p:nvPr/>
        </p:nvSpPr>
        <p:spPr>
          <a:xfrm>
            <a:off x="311760" y="1152360"/>
            <a:ext cx="8519760" cy="3415680"/>
          </a:xfrm>
          <a:prstGeom prst="rect">
            <a:avLst/>
          </a:prstGeom>
          <a:noFill/>
          <a:ln>
            <a:noFill/>
          </a:ln>
        </p:spPr>
        <p:style>
          <a:lnRef idx="0"/>
          <a:fillRef idx="0"/>
          <a:effectRef idx="0"/>
          <a:fontRef idx="minor"/>
        </p:style>
      </p:sp>
      <p:pic>
        <p:nvPicPr>
          <p:cNvPr id="734" name="Google Shape;1172;p128" descr=""/>
          <p:cNvPicPr/>
          <p:nvPr/>
        </p:nvPicPr>
        <p:blipFill>
          <a:blip r:embed="rId1"/>
          <a:stretch/>
        </p:blipFill>
        <p:spPr>
          <a:xfrm>
            <a:off x="0" y="314280"/>
            <a:ext cx="9143280" cy="4208400"/>
          </a:xfrm>
          <a:prstGeom prst="rect">
            <a:avLst/>
          </a:prstGeom>
          <a:ln>
            <a:noFill/>
          </a:ln>
        </p:spPr>
      </p:pic>
    </p:spTree>
  </p:cSld>
  <mc:AlternateContent>
    <mc:Choice Requires="p14">
      <p:transition spd="slow" p14:dur="2000"/>
    </mc:Choice>
    <mc:Fallback>
      <p:transition spd="slow"/>
    </mc:Fallback>
  </mc:AlternateContent>
</p:sld>
</file>

<file path=ppt/slides/slide1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5" name="Google Shape;1177;p129" descr=""/>
          <p:cNvPicPr/>
          <p:nvPr/>
        </p:nvPicPr>
        <p:blipFill>
          <a:blip r:embed="rId1"/>
          <a:stretch/>
        </p:blipFill>
        <p:spPr>
          <a:xfrm>
            <a:off x="628560" y="804960"/>
            <a:ext cx="7886160" cy="3533040"/>
          </a:xfrm>
          <a:prstGeom prst="rect">
            <a:avLst/>
          </a:prstGeom>
          <a:ln>
            <a:noFill/>
          </a:ln>
        </p:spPr>
      </p:pic>
    </p:spTree>
  </p:cSld>
  <mc:AlternateContent>
    <mc:Choice Requires="p14">
      <p:transition spd="slow" p14:dur="2000"/>
    </mc:Choice>
    <mc:Fallback>
      <p:transition spd="slow"/>
    </mc:Fallback>
  </mc:AlternateContent>
</p:sld>
</file>

<file path=ppt/slides/slide1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36" name="Google Shape;1182;p130" descr=""/>
          <p:cNvPicPr/>
          <p:nvPr/>
        </p:nvPicPr>
        <p:blipFill>
          <a:blip r:embed="rId1"/>
          <a:stretch/>
        </p:blipFill>
        <p:spPr>
          <a:xfrm>
            <a:off x="263520" y="1589400"/>
            <a:ext cx="2304360" cy="2180520"/>
          </a:xfrm>
          <a:prstGeom prst="rect">
            <a:avLst/>
          </a:prstGeom>
          <a:ln>
            <a:noFill/>
          </a:ln>
        </p:spPr>
      </p:pic>
      <p:pic>
        <p:nvPicPr>
          <p:cNvPr id="737" name="Google Shape;1183;p130" descr=""/>
          <p:cNvPicPr/>
          <p:nvPr/>
        </p:nvPicPr>
        <p:blipFill>
          <a:blip r:embed="rId2"/>
          <a:stretch/>
        </p:blipFill>
        <p:spPr>
          <a:xfrm>
            <a:off x="4182480" y="859680"/>
            <a:ext cx="1142280" cy="1123200"/>
          </a:xfrm>
          <a:prstGeom prst="rect">
            <a:avLst/>
          </a:prstGeom>
          <a:ln>
            <a:noFill/>
          </a:ln>
        </p:spPr>
      </p:pic>
      <p:pic>
        <p:nvPicPr>
          <p:cNvPr id="738" name="Google Shape;1184;p130" descr=""/>
          <p:cNvPicPr/>
          <p:nvPr/>
        </p:nvPicPr>
        <p:blipFill>
          <a:blip r:embed="rId3"/>
          <a:stretch/>
        </p:blipFill>
        <p:spPr>
          <a:xfrm>
            <a:off x="5949360" y="888120"/>
            <a:ext cx="1094760" cy="1094760"/>
          </a:xfrm>
          <a:prstGeom prst="rect">
            <a:avLst/>
          </a:prstGeom>
          <a:ln>
            <a:noFill/>
          </a:ln>
        </p:spPr>
      </p:pic>
      <p:pic>
        <p:nvPicPr>
          <p:cNvPr id="739" name="Google Shape;1185;p130" descr=""/>
          <p:cNvPicPr/>
          <p:nvPr/>
        </p:nvPicPr>
        <p:blipFill>
          <a:blip r:embed="rId4"/>
          <a:stretch/>
        </p:blipFill>
        <p:spPr>
          <a:xfrm>
            <a:off x="7577640" y="969120"/>
            <a:ext cx="1075680" cy="932760"/>
          </a:xfrm>
          <a:prstGeom prst="rect">
            <a:avLst/>
          </a:prstGeom>
          <a:ln>
            <a:noFill/>
          </a:ln>
        </p:spPr>
      </p:pic>
      <p:pic>
        <p:nvPicPr>
          <p:cNvPr id="740" name="Google Shape;1186;p130" descr=""/>
          <p:cNvPicPr/>
          <p:nvPr/>
        </p:nvPicPr>
        <p:blipFill>
          <a:blip r:embed="rId5"/>
          <a:stretch/>
        </p:blipFill>
        <p:spPr>
          <a:xfrm>
            <a:off x="4206240" y="2132280"/>
            <a:ext cx="1094760" cy="1094760"/>
          </a:xfrm>
          <a:prstGeom prst="rect">
            <a:avLst/>
          </a:prstGeom>
          <a:ln>
            <a:noFill/>
          </a:ln>
        </p:spPr>
      </p:pic>
      <p:pic>
        <p:nvPicPr>
          <p:cNvPr id="741" name="Google Shape;1187;p130" descr=""/>
          <p:cNvPicPr/>
          <p:nvPr/>
        </p:nvPicPr>
        <p:blipFill>
          <a:blip r:embed="rId6"/>
          <a:stretch/>
        </p:blipFill>
        <p:spPr>
          <a:xfrm>
            <a:off x="5949360" y="2132280"/>
            <a:ext cx="1094760" cy="1094760"/>
          </a:xfrm>
          <a:prstGeom prst="rect">
            <a:avLst/>
          </a:prstGeom>
          <a:ln>
            <a:noFill/>
          </a:ln>
        </p:spPr>
      </p:pic>
      <p:pic>
        <p:nvPicPr>
          <p:cNvPr id="742" name="Google Shape;1188;p130" descr=""/>
          <p:cNvPicPr/>
          <p:nvPr/>
        </p:nvPicPr>
        <p:blipFill>
          <a:blip r:embed="rId7"/>
          <a:stretch/>
        </p:blipFill>
        <p:spPr>
          <a:xfrm>
            <a:off x="7567920" y="2132280"/>
            <a:ext cx="1094760" cy="1094760"/>
          </a:xfrm>
          <a:prstGeom prst="rect">
            <a:avLst/>
          </a:prstGeom>
          <a:ln>
            <a:noFill/>
          </a:ln>
        </p:spPr>
      </p:pic>
      <p:pic>
        <p:nvPicPr>
          <p:cNvPr id="743" name="Google Shape;1189;p130" descr=""/>
          <p:cNvPicPr/>
          <p:nvPr/>
        </p:nvPicPr>
        <p:blipFill>
          <a:blip r:embed="rId8"/>
          <a:stretch/>
        </p:blipFill>
        <p:spPr>
          <a:xfrm>
            <a:off x="5949360" y="3376080"/>
            <a:ext cx="1094760" cy="990000"/>
          </a:xfrm>
          <a:prstGeom prst="rect">
            <a:avLst/>
          </a:prstGeom>
          <a:ln>
            <a:noFill/>
          </a:ln>
        </p:spPr>
      </p:pic>
      <p:pic>
        <p:nvPicPr>
          <p:cNvPr id="744" name="Google Shape;1190;p130" descr=""/>
          <p:cNvPicPr/>
          <p:nvPr/>
        </p:nvPicPr>
        <p:blipFill>
          <a:blip r:embed="rId9"/>
          <a:stretch/>
        </p:blipFill>
        <p:spPr>
          <a:xfrm>
            <a:off x="4206240" y="3362040"/>
            <a:ext cx="1094760" cy="1094760"/>
          </a:xfrm>
          <a:prstGeom prst="rect">
            <a:avLst/>
          </a:prstGeom>
          <a:ln>
            <a:noFill/>
          </a:ln>
        </p:spPr>
      </p:pic>
      <p:pic>
        <p:nvPicPr>
          <p:cNvPr id="745" name="Google Shape;1191;p130" descr=""/>
          <p:cNvPicPr/>
          <p:nvPr/>
        </p:nvPicPr>
        <p:blipFill>
          <a:blip r:embed="rId10"/>
          <a:stretch/>
        </p:blipFill>
        <p:spPr>
          <a:xfrm>
            <a:off x="7567920" y="3362040"/>
            <a:ext cx="1094760" cy="1094760"/>
          </a:xfrm>
          <a:prstGeom prst="rect">
            <a:avLst/>
          </a:prstGeom>
          <a:ln>
            <a:noFill/>
          </a:ln>
        </p:spPr>
      </p:pic>
      <p:sp>
        <p:nvSpPr>
          <p:cNvPr id="746" name="CustomShape 1"/>
          <p:cNvSpPr/>
          <p:nvPr/>
        </p:nvSpPr>
        <p:spPr>
          <a:xfrm>
            <a:off x="2776320" y="2374560"/>
            <a:ext cx="1142280" cy="609840"/>
          </a:xfrm>
          <a:prstGeom prst="notchedRightArrow">
            <a:avLst>
              <a:gd name="adj1" fmla="val 50000"/>
              <a:gd name="adj2" fmla="val 50000"/>
            </a:avLst>
          </a:prstGeom>
          <a:solidFill>
            <a:schemeClr val="lt2"/>
          </a:solidFill>
          <a:ln w="9360">
            <a:solidFill>
              <a:schemeClr val="dk2"/>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1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747" name="Google Shape;1197;p131" descr=""/>
          <p:cNvPicPr/>
          <p:nvPr/>
        </p:nvPicPr>
        <p:blipFill>
          <a:blip r:embed="rId1"/>
          <a:stretch/>
        </p:blipFill>
        <p:spPr>
          <a:xfrm>
            <a:off x="1115280" y="0"/>
            <a:ext cx="6913080" cy="5142960"/>
          </a:xfrm>
          <a:prstGeom prst="rect">
            <a:avLst/>
          </a:prstGeom>
          <a:ln>
            <a:noFill/>
          </a:ln>
        </p:spPr>
      </p:pic>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2" name="Google Shape;124;p24" descr=""/>
          <p:cNvPicPr/>
          <p:nvPr/>
        </p:nvPicPr>
        <p:blipFill>
          <a:blip r:embed="rId1"/>
          <a:stretch/>
        </p:blipFill>
        <p:spPr>
          <a:xfrm>
            <a:off x="513360" y="383760"/>
            <a:ext cx="8116560" cy="4375080"/>
          </a:xfrm>
          <a:prstGeom prst="rect">
            <a:avLst/>
          </a:prstGeom>
          <a:ln>
            <a:noFill/>
          </a:ln>
        </p:spPr>
      </p:pic>
    </p:spTree>
  </p:cSld>
  <mc:AlternateContent>
    <mc:Choice Requires="p14">
      <p:transition spd="slow" p14:dur="2000"/>
    </mc:Choice>
    <mc:Fallback>
      <p:transition spd="slow"/>
    </mc:Fallback>
  </mc:AlternateContent>
</p:sld>
</file>

<file path=ppt/slides/slide1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48"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800" spc="-1" strike="noStrike">
                <a:solidFill>
                  <a:srgbClr val="000000"/>
                </a:solidFill>
                <a:latin typeface="Arial"/>
                <a:ea typeface="Arial"/>
              </a:rPr>
              <a:t>Demo</a:t>
            </a:r>
            <a:endParaRPr b="0" lang="en-US" sz="2800" spc="-1" strike="noStrike">
              <a:latin typeface="Arial"/>
            </a:endParaRPr>
          </a:p>
        </p:txBody>
      </p:sp>
      <p:sp>
        <p:nvSpPr>
          <p:cNvPr id="749" name="CustomShape 2"/>
          <p:cNvSpPr/>
          <p:nvPr/>
        </p:nvSpPr>
        <p:spPr>
          <a:xfrm>
            <a:off x="311760" y="1152360"/>
            <a:ext cx="8519760" cy="341568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pPr>
            <a:r>
              <a:rPr b="0" lang="en-US" sz="1800" spc="-1" strike="noStrike">
                <a:solidFill>
                  <a:srgbClr val="595959"/>
                </a:solidFill>
                <a:latin typeface="Arial"/>
                <a:ea typeface="Arial"/>
              </a:rPr>
              <a:t>Random Forest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0" name="CustomShape 1"/>
          <p:cNvSpPr/>
          <p:nvPr/>
        </p:nvSpPr>
        <p:spPr>
          <a:xfrm>
            <a:off x="311760" y="444960"/>
            <a:ext cx="8519760" cy="572040"/>
          </a:xfrm>
          <a:prstGeom prst="rect">
            <a:avLst/>
          </a:prstGeom>
          <a:noFill/>
          <a:ln>
            <a:noFill/>
          </a:ln>
        </p:spPr>
        <p:style>
          <a:lnRef idx="0"/>
          <a:fillRef idx="0"/>
          <a:effectRef idx="0"/>
          <a:fontRef idx="minor"/>
        </p:style>
      </p:sp>
      <p:sp>
        <p:nvSpPr>
          <p:cNvPr id="751" name="CustomShape 2"/>
          <p:cNvSpPr/>
          <p:nvPr/>
        </p:nvSpPr>
        <p:spPr>
          <a:xfrm>
            <a:off x="311760" y="1152360"/>
            <a:ext cx="8519760" cy="3415680"/>
          </a:xfrm>
          <a:prstGeom prst="rect">
            <a:avLst/>
          </a:prstGeom>
          <a:noFill/>
          <a:ln>
            <a:noFill/>
          </a:ln>
        </p:spPr>
        <p:style>
          <a:lnRef idx="0"/>
          <a:fillRef idx="0"/>
          <a:effectRef idx="0"/>
          <a:fontRef idx="minor"/>
        </p:style>
      </p:sp>
      <p:pic>
        <p:nvPicPr>
          <p:cNvPr id="752" name="Google Shape;1210;p133" descr=""/>
          <p:cNvPicPr/>
          <p:nvPr/>
        </p:nvPicPr>
        <p:blipFill>
          <a:blip r:embed="rId1"/>
          <a:stretch/>
        </p:blipFill>
        <p:spPr>
          <a:xfrm>
            <a:off x="0" y="0"/>
            <a:ext cx="9143280" cy="5142960"/>
          </a:xfrm>
          <a:prstGeom prst="rect">
            <a:avLst/>
          </a:prstGeom>
          <a:ln>
            <a:noFill/>
          </a:ln>
        </p:spPr>
      </p:pic>
    </p:spTree>
  </p:cSld>
  <mc:AlternateContent>
    <mc:Choice Requires="p14">
      <p:transition spd="slow" p14:dur="2000"/>
    </mc:Choice>
    <mc:Fallback>
      <p:transition spd="slow"/>
    </mc:Fallback>
  </mc:AlternateContent>
</p:sld>
</file>

<file path=ppt/slides/slide1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3"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Feature Importance</a:t>
            </a:r>
            <a:endParaRPr b="0" lang="en-US" sz="2800" spc="-1" strike="noStrike">
              <a:latin typeface="Arial"/>
            </a:endParaRPr>
          </a:p>
        </p:txBody>
      </p:sp>
      <p:sp>
        <p:nvSpPr>
          <p:cNvPr id="754" name="CustomShape 2"/>
          <p:cNvSpPr/>
          <p:nvPr/>
        </p:nvSpPr>
        <p:spPr>
          <a:xfrm>
            <a:off x="311760" y="1911240"/>
            <a:ext cx="8519760" cy="132012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1800" spc="-1" strike="noStrike">
                <a:solidFill>
                  <a:srgbClr val="595959"/>
                </a:solidFill>
                <a:latin typeface="Arial"/>
                <a:ea typeface="Arial"/>
              </a:rPr>
              <a:t>Important features for a given model are the features that explain target variable the best.</a:t>
            </a:r>
            <a:endParaRPr b="0" lang="en-US" sz="1800" spc="-1" strike="noStrike">
              <a:latin typeface="Arial"/>
            </a:endParaRPr>
          </a:p>
          <a:p>
            <a:pPr>
              <a:lnSpc>
                <a:spcPct val="115000"/>
              </a:lnSpc>
              <a:spcBef>
                <a:spcPts val="1599"/>
              </a:spcBef>
              <a:spcAft>
                <a:spcPts val="1599"/>
              </a:spcAf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55"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15000"/>
              </a:lnSpc>
              <a:spcAft>
                <a:spcPts val="1599"/>
              </a:spcAft>
            </a:pPr>
            <a:r>
              <a:rPr b="0" lang="en-US" sz="2400" spc="-1" strike="noStrike">
                <a:solidFill>
                  <a:srgbClr val="595959"/>
                </a:solidFill>
                <a:latin typeface="Arial"/>
                <a:ea typeface="Arial"/>
              </a:rPr>
              <a:t>Permutation Feature Importance</a:t>
            </a:r>
            <a:endParaRPr b="0" lang="en-US" sz="2400" spc="-1" strike="noStrike">
              <a:latin typeface="Arial"/>
            </a:endParaRPr>
          </a:p>
        </p:txBody>
      </p:sp>
      <p:sp>
        <p:nvSpPr>
          <p:cNvPr id="756" name="CustomShape 2"/>
          <p:cNvSpPr/>
          <p:nvPr/>
        </p:nvSpPr>
        <p:spPr>
          <a:xfrm>
            <a:off x="311760" y="1652400"/>
            <a:ext cx="8519760" cy="183816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1800" spc="-1" strike="noStrike">
                <a:solidFill>
                  <a:srgbClr val="595959"/>
                </a:solidFill>
                <a:latin typeface="Arial"/>
                <a:ea typeface="Arial"/>
              </a:rPr>
              <a:t>The permutation feature importance is defined to be the decrease in a model score when a single feature value is randomly shuffled. This procedure breaks the relationship between the feature and the target, thus the drop in the model score is indicative of how much the model depends on the feature.</a:t>
            </a:r>
            <a:endParaRPr b="0" lang="en-US" sz="1800" spc="-1" strike="noStrike">
              <a:latin typeface="Arial"/>
            </a:endParaRPr>
          </a:p>
          <a:p>
            <a:pPr>
              <a:lnSpc>
                <a:spcPct val="115000"/>
              </a:lnSpc>
              <a:spcBef>
                <a:spcPts val="1599"/>
              </a:spcBef>
              <a:spcAft>
                <a:spcPts val="1599"/>
              </a:spcAf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757" name="Table 1"/>
          <p:cNvGraphicFramePr/>
          <p:nvPr/>
        </p:nvGraphicFramePr>
        <p:xfrm>
          <a:off x="2128320" y="912240"/>
          <a:ext cx="4886640" cy="3318120"/>
        </p:xfrm>
        <a:graphic>
          <a:graphicData uri="http://schemas.openxmlformats.org/drawingml/2006/table">
            <a:tbl>
              <a:tblPr/>
              <a:tblGrid>
                <a:gridCol w="1629000"/>
                <a:gridCol w="1629000"/>
                <a:gridCol w="1629000"/>
              </a:tblGrid>
              <a:tr h="663480">
                <a:tc>
                  <a:txBody>
                    <a:bodyPr lIns="91080" rIns="91080">
                      <a:noAutofit/>
                    </a:bodyPr>
                    <a:p>
                      <a:pPr algn="ctr">
                        <a:lnSpc>
                          <a:spcPct val="100000"/>
                        </a:lnSpc>
                      </a:pPr>
                      <a:r>
                        <a:rPr b="0" lang="en-US" sz="1800" spc="-1" strike="noStrike">
                          <a:solidFill>
                            <a:srgbClr val="000000"/>
                          </a:solidFill>
                          <a:latin typeface="Arial"/>
                          <a:ea typeface="Arial"/>
                        </a:rPr>
                        <a:t>Feature 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Test Feature</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Feature 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63480">
                <a:tc>
                  <a:txBody>
                    <a:bodyPr lIns="91080" rIns="91080">
                      <a:noAutofit/>
                    </a:bodyPr>
                    <a:p>
                      <a:pPr algn="ctr">
                        <a:lnSpc>
                          <a:spcPct val="100000"/>
                        </a:lnSpc>
                      </a:pPr>
                      <a:r>
                        <a:rPr b="0" lang="en-US" sz="1800" spc="-1" strike="noStrike">
                          <a:solidFill>
                            <a:srgbClr val="000000"/>
                          </a:solidFill>
                          <a:latin typeface="Arial"/>
                          <a:ea typeface="Arial"/>
                        </a:rPr>
                        <a:t>101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111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1800" spc="-1" strike="noStrike">
                          <a:solidFill>
                            <a:srgbClr val="000000"/>
                          </a:solidFill>
                          <a:latin typeface="Arial"/>
                          <a:ea typeface="Arial"/>
                        </a:rPr>
                        <a:t>547</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63480">
                <a:tc>
                  <a:txBody>
                    <a:bodyPr lIns="91080" rIns="91080">
                      <a:noAutofit/>
                    </a:bodyPr>
                    <a:p>
                      <a:pPr algn="ctr">
                        <a:lnSpc>
                          <a:spcPct val="100000"/>
                        </a:lnSpc>
                      </a:pPr>
                      <a:r>
                        <a:rPr b="0" lang="en-US" sz="1800" spc="-1" strike="noStrike">
                          <a:solidFill>
                            <a:srgbClr val="000000"/>
                          </a:solidFill>
                          <a:latin typeface="Arial"/>
                          <a:ea typeface="Arial"/>
                        </a:rPr>
                        <a:t>204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222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ffe599"/>
                    </a:solidFill>
                  </a:tcPr>
                </a:tc>
                <a:tc>
                  <a:txBody>
                    <a:bodyPr lIns="91080" rIns="91080">
                      <a:noAutofit/>
                    </a:bodyPr>
                    <a:p>
                      <a:pPr algn="ctr">
                        <a:lnSpc>
                          <a:spcPct val="100000"/>
                        </a:lnSpc>
                      </a:pPr>
                      <a:r>
                        <a:rPr b="0" lang="en-US" sz="1800" spc="-1" strike="noStrike">
                          <a:solidFill>
                            <a:srgbClr val="000000"/>
                          </a:solidFill>
                          <a:latin typeface="Arial"/>
                          <a:ea typeface="Arial"/>
                        </a:rPr>
                        <a:t>452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63480">
                <a:tc>
                  <a:txBody>
                    <a:bodyPr lIns="91080" rIns="91080">
                      <a:noAutofit/>
                    </a:bodyPr>
                    <a:p>
                      <a:pPr algn="ctr">
                        <a:lnSpc>
                          <a:spcPct val="100000"/>
                        </a:lnSpc>
                      </a:pPr>
                      <a:r>
                        <a:rPr b="0" lang="en-US" sz="1800" spc="-1" strike="noStrike">
                          <a:solidFill>
                            <a:srgbClr val="000000"/>
                          </a:solidFill>
                          <a:latin typeface="Arial"/>
                          <a:ea typeface="Arial"/>
                        </a:rPr>
                        <a:t>129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333</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93c47d"/>
                    </a:solidFill>
                  </a:tcPr>
                </a:tc>
                <a:tc>
                  <a:txBody>
                    <a:bodyPr lIns="91080" rIns="91080">
                      <a:noAutofit/>
                    </a:bodyPr>
                    <a:p>
                      <a:pPr algn="ctr">
                        <a:lnSpc>
                          <a:spcPct val="100000"/>
                        </a:lnSpc>
                      </a:pPr>
                      <a:r>
                        <a:rPr b="0" lang="en-US" sz="1800" spc="-1" strike="noStrike">
                          <a:solidFill>
                            <a:srgbClr val="000000"/>
                          </a:solidFill>
                          <a:latin typeface="Arial"/>
                          <a:ea typeface="Arial"/>
                        </a:rPr>
                        <a:t>679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64560">
                <a:tc>
                  <a:txBody>
                    <a:bodyPr lIns="91080" rIns="91080">
                      <a:noAutofit/>
                    </a:bodyPr>
                    <a:p>
                      <a:pPr algn="ctr">
                        <a:lnSpc>
                          <a:spcPct val="100000"/>
                        </a:lnSpc>
                      </a:pPr>
                      <a:r>
                        <a:rPr b="0" lang="en-US" sz="1800" spc="-1" strike="noStrike">
                          <a:solidFill>
                            <a:srgbClr val="000000"/>
                          </a:solidFill>
                          <a:latin typeface="Arial"/>
                          <a:ea typeface="Arial"/>
                        </a:rPr>
                        <a:t>312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444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a2c4c9"/>
                    </a:solidFill>
                  </a:tcPr>
                </a:tc>
                <a:tc>
                  <a:txBody>
                    <a:bodyPr lIns="91080" rIns="91080">
                      <a:noAutofit/>
                    </a:bodyPr>
                    <a:p>
                      <a:pPr algn="ctr">
                        <a:lnSpc>
                          <a:spcPct val="100000"/>
                        </a:lnSpc>
                      </a:pPr>
                      <a:r>
                        <a:rPr b="0" lang="en-US" sz="1800" spc="-1" strike="noStrike">
                          <a:solidFill>
                            <a:srgbClr val="000000"/>
                          </a:solidFill>
                          <a:latin typeface="Arial"/>
                          <a:ea typeface="Arial"/>
                        </a:rPr>
                        <a:t>124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1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758" name="Table 1"/>
          <p:cNvGraphicFramePr/>
          <p:nvPr/>
        </p:nvGraphicFramePr>
        <p:xfrm>
          <a:off x="542520" y="995400"/>
          <a:ext cx="3191040" cy="3449880"/>
        </p:xfrm>
        <a:graphic>
          <a:graphicData uri="http://schemas.openxmlformats.org/drawingml/2006/table">
            <a:tbl>
              <a:tblPr/>
              <a:tblGrid>
                <a:gridCol w="1063800"/>
                <a:gridCol w="1063800"/>
                <a:gridCol w="1063800"/>
              </a:tblGrid>
              <a:tr h="694440">
                <a:tc>
                  <a:txBody>
                    <a:bodyPr lIns="91080" rIns="91080">
                      <a:noAutofit/>
                    </a:bodyPr>
                    <a:p>
                      <a:pPr algn="ctr">
                        <a:lnSpc>
                          <a:spcPct val="100000"/>
                        </a:lnSpc>
                      </a:pPr>
                      <a:r>
                        <a:rPr b="0" lang="en-US" sz="1800" spc="-1" strike="noStrike">
                          <a:solidFill>
                            <a:srgbClr val="000000"/>
                          </a:solidFill>
                          <a:latin typeface="Arial"/>
                          <a:ea typeface="Arial"/>
                        </a:rPr>
                        <a:t>Feature 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Test Feature</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Feature 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a:noAutofit/>
                    </a:bodyPr>
                    <a:p>
                      <a:pPr algn="ctr">
                        <a:lnSpc>
                          <a:spcPct val="100000"/>
                        </a:lnSpc>
                      </a:pPr>
                      <a:r>
                        <a:rPr b="0" lang="en-US" sz="1800" spc="-1" strike="noStrike">
                          <a:solidFill>
                            <a:srgbClr val="000000"/>
                          </a:solidFill>
                          <a:latin typeface="Arial"/>
                          <a:ea typeface="Arial"/>
                        </a:rPr>
                        <a:t>101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111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1800" spc="-1" strike="noStrike">
                          <a:solidFill>
                            <a:srgbClr val="000000"/>
                          </a:solidFill>
                          <a:latin typeface="Arial"/>
                          <a:ea typeface="Arial"/>
                        </a:rPr>
                        <a:t>547</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a:noAutofit/>
                    </a:bodyPr>
                    <a:p>
                      <a:pPr algn="ctr">
                        <a:lnSpc>
                          <a:spcPct val="100000"/>
                        </a:lnSpc>
                      </a:pPr>
                      <a:r>
                        <a:rPr b="0" lang="en-US" sz="1800" spc="-1" strike="noStrike">
                          <a:solidFill>
                            <a:srgbClr val="000000"/>
                          </a:solidFill>
                          <a:latin typeface="Arial"/>
                          <a:ea typeface="Arial"/>
                        </a:rPr>
                        <a:t>204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222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ffe599"/>
                    </a:solidFill>
                  </a:tcPr>
                </a:tc>
                <a:tc>
                  <a:txBody>
                    <a:bodyPr lIns="91080" rIns="91080">
                      <a:noAutofit/>
                    </a:bodyPr>
                    <a:p>
                      <a:pPr algn="ctr">
                        <a:lnSpc>
                          <a:spcPct val="100000"/>
                        </a:lnSpc>
                      </a:pPr>
                      <a:r>
                        <a:rPr b="0" lang="en-US" sz="1800" spc="-1" strike="noStrike">
                          <a:solidFill>
                            <a:srgbClr val="000000"/>
                          </a:solidFill>
                          <a:latin typeface="Arial"/>
                          <a:ea typeface="Arial"/>
                        </a:rPr>
                        <a:t>452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a:noAutofit/>
                    </a:bodyPr>
                    <a:p>
                      <a:pPr algn="ctr">
                        <a:lnSpc>
                          <a:spcPct val="100000"/>
                        </a:lnSpc>
                      </a:pPr>
                      <a:r>
                        <a:rPr b="0" lang="en-US" sz="1800" spc="-1" strike="noStrike">
                          <a:solidFill>
                            <a:srgbClr val="000000"/>
                          </a:solidFill>
                          <a:latin typeface="Arial"/>
                          <a:ea typeface="Arial"/>
                        </a:rPr>
                        <a:t>129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333</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93c47d"/>
                    </a:solidFill>
                  </a:tcPr>
                </a:tc>
                <a:tc>
                  <a:txBody>
                    <a:bodyPr lIns="91080" rIns="91080">
                      <a:noAutofit/>
                    </a:bodyPr>
                    <a:p>
                      <a:pPr algn="ctr">
                        <a:lnSpc>
                          <a:spcPct val="100000"/>
                        </a:lnSpc>
                      </a:pPr>
                      <a:r>
                        <a:rPr b="0" lang="en-US" sz="1800" spc="-1" strike="noStrike">
                          <a:solidFill>
                            <a:srgbClr val="000000"/>
                          </a:solidFill>
                          <a:latin typeface="Arial"/>
                          <a:ea typeface="Arial"/>
                        </a:rPr>
                        <a:t>679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8680">
                <a:tc>
                  <a:txBody>
                    <a:bodyPr lIns="91080" rIns="91080">
                      <a:noAutofit/>
                    </a:bodyPr>
                    <a:p>
                      <a:pPr algn="ctr">
                        <a:lnSpc>
                          <a:spcPct val="100000"/>
                        </a:lnSpc>
                      </a:pPr>
                      <a:r>
                        <a:rPr b="0" lang="en-US" sz="1800" spc="-1" strike="noStrike">
                          <a:solidFill>
                            <a:srgbClr val="000000"/>
                          </a:solidFill>
                          <a:latin typeface="Arial"/>
                          <a:ea typeface="Arial"/>
                        </a:rPr>
                        <a:t>312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444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a2c4c9"/>
                    </a:solidFill>
                  </a:tcPr>
                </a:tc>
                <a:tc>
                  <a:txBody>
                    <a:bodyPr lIns="91080" rIns="91080">
                      <a:noAutofit/>
                    </a:bodyPr>
                    <a:p>
                      <a:pPr algn="ctr">
                        <a:lnSpc>
                          <a:spcPct val="100000"/>
                        </a:lnSpc>
                      </a:pPr>
                      <a:r>
                        <a:rPr b="0" lang="en-US" sz="1800" spc="-1" strike="noStrike">
                          <a:solidFill>
                            <a:srgbClr val="000000"/>
                          </a:solidFill>
                          <a:latin typeface="Arial"/>
                          <a:ea typeface="Arial"/>
                        </a:rPr>
                        <a:t>124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759" name="CustomShape 2"/>
          <p:cNvSpPr/>
          <p:nvPr/>
        </p:nvSpPr>
        <p:spPr>
          <a:xfrm>
            <a:off x="3873600" y="2373840"/>
            <a:ext cx="1396080" cy="7581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graphicFrame>
        <p:nvGraphicFramePr>
          <p:cNvPr id="760" name="Table 3"/>
          <p:cNvGraphicFramePr/>
          <p:nvPr/>
        </p:nvGraphicFramePr>
        <p:xfrm>
          <a:off x="5410080" y="995400"/>
          <a:ext cx="3191040" cy="3449880"/>
        </p:xfrm>
        <a:graphic>
          <a:graphicData uri="http://schemas.openxmlformats.org/drawingml/2006/table">
            <a:tbl>
              <a:tblPr/>
              <a:tblGrid>
                <a:gridCol w="1063800"/>
                <a:gridCol w="1063800"/>
                <a:gridCol w="1063800"/>
              </a:tblGrid>
              <a:tr h="694440">
                <a:tc>
                  <a:txBody>
                    <a:bodyPr lIns="91080" rIns="91080">
                      <a:noAutofit/>
                    </a:bodyPr>
                    <a:p>
                      <a:pPr algn="ctr">
                        <a:lnSpc>
                          <a:spcPct val="100000"/>
                        </a:lnSpc>
                      </a:pPr>
                      <a:r>
                        <a:rPr b="0" lang="en-US" sz="1800" spc="-1" strike="noStrike">
                          <a:solidFill>
                            <a:srgbClr val="000000"/>
                          </a:solidFill>
                          <a:latin typeface="Arial"/>
                          <a:ea typeface="Arial"/>
                        </a:rPr>
                        <a:t>Feature 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Test Feature</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Feature 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a:noAutofit/>
                    </a:bodyPr>
                    <a:p>
                      <a:pPr algn="ctr">
                        <a:lnSpc>
                          <a:spcPct val="100000"/>
                        </a:lnSpc>
                      </a:pPr>
                      <a:r>
                        <a:rPr b="0" lang="en-US" sz="1800" spc="-1" strike="noStrike">
                          <a:solidFill>
                            <a:srgbClr val="000000"/>
                          </a:solidFill>
                          <a:latin typeface="Arial"/>
                          <a:ea typeface="Arial"/>
                        </a:rPr>
                        <a:t>101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444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a2c4c9"/>
                    </a:solidFill>
                  </a:tcPr>
                </a:tc>
                <a:tc>
                  <a:txBody>
                    <a:bodyPr lIns="91080" rIns="91080">
                      <a:noAutofit/>
                    </a:bodyPr>
                    <a:p>
                      <a:pPr algn="ctr">
                        <a:lnSpc>
                          <a:spcPct val="100000"/>
                        </a:lnSpc>
                      </a:pPr>
                      <a:r>
                        <a:rPr b="0" lang="en-US" sz="1800" spc="-1" strike="noStrike">
                          <a:solidFill>
                            <a:srgbClr val="000000"/>
                          </a:solidFill>
                          <a:latin typeface="Arial"/>
                          <a:ea typeface="Arial"/>
                        </a:rPr>
                        <a:t>547</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a:noAutofit/>
                    </a:bodyPr>
                    <a:p>
                      <a:pPr algn="ctr">
                        <a:lnSpc>
                          <a:spcPct val="100000"/>
                        </a:lnSpc>
                      </a:pPr>
                      <a:r>
                        <a:rPr b="0" lang="en-US" sz="1800" spc="-1" strike="noStrike">
                          <a:solidFill>
                            <a:srgbClr val="000000"/>
                          </a:solidFill>
                          <a:latin typeface="Arial"/>
                          <a:ea typeface="Arial"/>
                        </a:rPr>
                        <a:t>204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333</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gn="ctr">
                        <a:lnSpc>
                          <a:spcPct val="100000"/>
                        </a:lnSpc>
                      </a:pPr>
                      <a:r>
                        <a:rPr b="0" lang="en-US" sz="1800" spc="-1" strike="noStrike">
                          <a:solidFill>
                            <a:srgbClr val="000000"/>
                          </a:solidFill>
                          <a:latin typeface="Arial"/>
                          <a:ea typeface="Arial"/>
                        </a:rPr>
                        <a:t>452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9040">
                <a:tc>
                  <a:txBody>
                    <a:bodyPr lIns="91080" rIns="91080">
                      <a:noAutofit/>
                    </a:bodyPr>
                    <a:p>
                      <a:pPr algn="ctr">
                        <a:lnSpc>
                          <a:spcPct val="100000"/>
                        </a:lnSpc>
                      </a:pPr>
                      <a:r>
                        <a:rPr b="0" lang="en-US" sz="1800" spc="-1" strike="noStrike">
                          <a:solidFill>
                            <a:srgbClr val="000000"/>
                          </a:solidFill>
                          <a:latin typeface="Arial"/>
                          <a:ea typeface="Arial"/>
                        </a:rPr>
                        <a:t>129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111</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1800" spc="-1" strike="noStrike">
                          <a:solidFill>
                            <a:srgbClr val="000000"/>
                          </a:solidFill>
                          <a:latin typeface="Arial"/>
                          <a:ea typeface="Arial"/>
                        </a:rPr>
                        <a:t>679</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688680">
                <a:tc>
                  <a:txBody>
                    <a:bodyPr lIns="91080" rIns="91080">
                      <a:noAutofit/>
                    </a:bodyPr>
                    <a:p>
                      <a:pPr algn="ctr">
                        <a:lnSpc>
                          <a:spcPct val="100000"/>
                        </a:lnSpc>
                      </a:pPr>
                      <a:r>
                        <a:rPr b="0" lang="en-US" sz="1800" spc="-1" strike="noStrike">
                          <a:solidFill>
                            <a:srgbClr val="000000"/>
                          </a:solidFill>
                          <a:latin typeface="Arial"/>
                          <a:ea typeface="Arial"/>
                        </a:rPr>
                        <a:t>312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1800" spc="-1" strike="noStrike">
                          <a:solidFill>
                            <a:srgbClr val="000000"/>
                          </a:solidFill>
                          <a:latin typeface="Arial"/>
                          <a:ea typeface="Arial"/>
                        </a:rPr>
                        <a:t>222</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ffe599"/>
                    </a:solidFill>
                  </a:tcPr>
                </a:tc>
                <a:tc>
                  <a:txBody>
                    <a:bodyPr lIns="91080" rIns="91080">
                      <a:noAutofit/>
                    </a:bodyPr>
                    <a:p>
                      <a:pPr algn="ctr">
                        <a:lnSpc>
                          <a:spcPct val="100000"/>
                        </a:lnSpc>
                      </a:pPr>
                      <a:r>
                        <a:rPr b="0" lang="en-US" sz="1800" spc="-1" strike="noStrike">
                          <a:solidFill>
                            <a:srgbClr val="000000"/>
                          </a:solidFill>
                          <a:latin typeface="Arial"/>
                          <a:ea typeface="Arial"/>
                        </a:rPr>
                        <a:t>124</a:t>
                      </a:r>
                      <a:endParaRPr b="0" lang="en-US" sz="18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1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1"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800" spc="-1" strike="noStrike">
                <a:solidFill>
                  <a:srgbClr val="000000"/>
                </a:solidFill>
                <a:latin typeface="Arial"/>
                <a:ea typeface="Arial"/>
              </a:rPr>
              <a:t>Demo</a:t>
            </a:r>
            <a:endParaRPr b="0" lang="en-US" sz="2800" spc="-1" strike="noStrike">
              <a:latin typeface="Arial"/>
            </a:endParaRPr>
          </a:p>
        </p:txBody>
      </p:sp>
      <p:sp>
        <p:nvSpPr>
          <p:cNvPr id="762" name="CustomShape 2"/>
          <p:cNvSpPr/>
          <p:nvPr/>
        </p:nvSpPr>
        <p:spPr>
          <a:xfrm>
            <a:off x="311760" y="1152360"/>
            <a:ext cx="8519760" cy="341568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pPr>
            <a:r>
              <a:rPr b="0" lang="en-US" sz="1800" spc="-1" strike="noStrike">
                <a:solidFill>
                  <a:srgbClr val="595959"/>
                </a:solidFill>
                <a:latin typeface="Arial"/>
                <a:ea typeface="Arial"/>
              </a:rPr>
              <a:t>Permutation importance</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3" name="CustomShape 1"/>
          <p:cNvSpPr/>
          <p:nvPr/>
        </p:nvSpPr>
        <p:spPr>
          <a:xfrm>
            <a:off x="311760" y="444960"/>
            <a:ext cx="8519760" cy="572040"/>
          </a:xfrm>
          <a:prstGeom prst="rect">
            <a:avLst/>
          </a:prstGeom>
          <a:noFill/>
          <a:ln>
            <a:noFill/>
          </a:ln>
        </p:spPr>
        <p:style>
          <a:lnRef idx="0"/>
          <a:fillRef idx="0"/>
          <a:effectRef idx="0"/>
          <a:fontRef idx="minor"/>
        </p:style>
      </p:sp>
      <p:sp>
        <p:nvSpPr>
          <p:cNvPr id="764" name="CustomShape 2"/>
          <p:cNvSpPr/>
          <p:nvPr/>
        </p:nvSpPr>
        <p:spPr>
          <a:xfrm>
            <a:off x="311760" y="1152360"/>
            <a:ext cx="8519760" cy="3415680"/>
          </a:xfrm>
          <a:prstGeom prst="rect">
            <a:avLst/>
          </a:prstGeom>
          <a:noFill/>
          <a:ln>
            <a:noFill/>
          </a:ln>
        </p:spPr>
        <p:style>
          <a:lnRef idx="0"/>
          <a:fillRef idx="0"/>
          <a:effectRef idx="0"/>
          <a:fontRef idx="minor"/>
        </p:style>
      </p:sp>
      <p:pic>
        <p:nvPicPr>
          <p:cNvPr id="765" name="Google Shape;1247;p139" descr=""/>
          <p:cNvPicPr/>
          <p:nvPr/>
        </p:nvPicPr>
        <p:blipFill>
          <a:blip r:embed="rId1"/>
          <a:stretch/>
        </p:blipFill>
        <p:spPr>
          <a:xfrm>
            <a:off x="976680" y="0"/>
            <a:ext cx="7189920" cy="5142960"/>
          </a:xfrm>
          <a:prstGeom prst="rect">
            <a:avLst/>
          </a:prstGeom>
          <a:ln>
            <a:noFill/>
          </a:ln>
        </p:spPr>
      </p:pic>
    </p:spTree>
  </p:cSld>
  <mc:AlternateContent>
    <mc:Choice Requires="p14">
      <p:transition spd="slow" p14:dur="2000"/>
    </mc:Choice>
    <mc:Fallback>
      <p:transition spd="slow"/>
    </mc:Fallback>
  </mc:AlternateContent>
</p:sld>
</file>

<file path=ppt/slides/slide1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66"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800" spc="-1" strike="noStrike">
                <a:solidFill>
                  <a:srgbClr val="000000"/>
                </a:solidFill>
                <a:latin typeface="Arial"/>
                <a:ea typeface="Arial"/>
              </a:rPr>
              <a:t>Assignments &amp; Next Steps</a:t>
            </a:r>
            <a:endParaRPr b="0" lang="en-US" sz="2800" spc="-1" strike="noStrike">
              <a:latin typeface="Arial"/>
            </a:endParaRPr>
          </a:p>
        </p:txBody>
      </p:sp>
      <p:sp>
        <p:nvSpPr>
          <p:cNvPr id="767" name="CustomShape 2"/>
          <p:cNvSpPr/>
          <p:nvPr/>
        </p:nvSpPr>
        <p:spPr>
          <a:xfrm>
            <a:off x="311760" y="1152360"/>
            <a:ext cx="8519760" cy="1380960"/>
          </a:xfrm>
          <a:prstGeom prst="rect">
            <a:avLst/>
          </a:prstGeom>
          <a:noFill/>
          <a:ln>
            <a:noFill/>
          </a:ln>
        </p:spPr>
        <p:style>
          <a:lnRef idx="0"/>
          <a:fillRef idx="0"/>
          <a:effectRef idx="0"/>
          <a:fontRef idx="minor"/>
        </p:style>
        <p:txBody>
          <a:bodyPr lIns="90000" rIns="90000" tIns="91440" bIns="91440">
            <a:noAutofit/>
          </a:bodyPr>
          <a:p>
            <a:pPr marL="457200" indent="-342360">
              <a:lnSpc>
                <a:spcPct val="115000"/>
              </a:lnSpc>
              <a:buClr>
                <a:srgbClr val="595959"/>
              </a:buClr>
              <a:buFont typeface="Arial"/>
              <a:buChar char="-"/>
            </a:pPr>
            <a:r>
              <a:rPr b="0" lang="en-US" sz="1800" spc="-1" strike="noStrike">
                <a:solidFill>
                  <a:srgbClr val="595959"/>
                </a:solidFill>
                <a:latin typeface="Arial"/>
                <a:ea typeface="Arial"/>
              </a:rPr>
              <a:t>Hussain NLP Course</a:t>
            </a:r>
            <a:endParaRPr b="0" lang="en-US" sz="1800" spc="-1" strike="noStrike">
              <a:latin typeface="Arial"/>
            </a:endParaRPr>
          </a:p>
          <a:p>
            <a:pPr marL="457200" indent="-342360">
              <a:lnSpc>
                <a:spcPct val="115000"/>
              </a:lnSpc>
              <a:buClr>
                <a:srgbClr val="595959"/>
              </a:buClr>
              <a:buFont typeface="Arial"/>
              <a:buChar char="-"/>
            </a:pPr>
            <a:r>
              <a:rPr b="0" lang="en-US" sz="1800" spc="-1" strike="noStrike">
                <a:solidFill>
                  <a:srgbClr val="595959"/>
                </a:solidFill>
                <a:latin typeface="Arial"/>
                <a:ea typeface="Arial"/>
              </a:rPr>
              <a:t>Potentially a Internal Kaggle Challenge as Assignment</a:t>
            </a:r>
            <a:endParaRPr b="0" lang="en-US" sz="1800" spc="-1" strike="noStrike">
              <a:latin typeface="Arial"/>
            </a:endParaRPr>
          </a:p>
          <a:p>
            <a:pPr marL="457200">
              <a:lnSpc>
                <a:spcPct val="115000"/>
              </a:lnSpc>
              <a:spcBef>
                <a:spcPts val="1599"/>
              </a:spcBef>
              <a:spcAft>
                <a:spcPts val="1599"/>
              </a:spcAf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3" name="CustomShape 1"/>
          <p:cNvSpPr/>
          <p:nvPr/>
        </p:nvSpPr>
        <p:spPr>
          <a:xfrm>
            <a:off x="311760" y="444960"/>
            <a:ext cx="8519760" cy="572040"/>
          </a:xfrm>
          <a:prstGeom prst="rect">
            <a:avLst/>
          </a:prstGeom>
          <a:noFill/>
          <a:ln>
            <a:noFill/>
          </a:ln>
        </p:spPr>
        <p:style>
          <a:lnRef idx="0"/>
          <a:fillRef idx="0"/>
          <a:effectRef idx="0"/>
          <a:fontRef idx="minor"/>
        </p:style>
      </p:sp>
      <p:sp>
        <p:nvSpPr>
          <p:cNvPr id="104" name="CustomShape 2"/>
          <p:cNvSpPr/>
          <p:nvPr/>
        </p:nvSpPr>
        <p:spPr>
          <a:xfrm>
            <a:off x="311760" y="1152360"/>
            <a:ext cx="8519760" cy="3415680"/>
          </a:xfrm>
          <a:prstGeom prst="rect">
            <a:avLst/>
          </a:prstGeom>
          <a:noFill/>
          <a:ln>
            <a:noFill/>
          </a:ln>
        </p:spPr>
        <p:style>
          <a:lnRef idx="0"/>
          <a:fillRef idx="0"/>
          <a:effectRef idx="0"/>
          <a:fontRef idx="minor"/>
        </p:style>
      </p:sp>
      <p:pic>
        <p:nvPicPr>
          <p:cNvPr id="105" name="Google Shape;131;p25" descr=""/>
          <p:cNvPicPr/>
          <p:nvPr/>
        </p:nvPicPr>
        <p:blipFill>
          <a:blip r:embed="rId1"/>
          <a:stretch/>
        </p:blipFill>
        <p:spPr>
          <a:xfrm>
            <a:off x="0" y="34200"/>
            <a:ext cx="9143280" cy="5074200"/>
          </a:xfrm>
          <a:prstGeom prst="rect">
            <a:avLst/>
          </a:prstGeom>
          <a:ln>
            <a:noFill/>
          </a:ln>
        </p:spPr>
      </p:pic>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106" name="Google Shape;136;p26" descr=""/>
          <p:cNvPicPr/>
          <p:nvPr/>
        </p:nvPicPr>
        <p:blipFill>
          <a:blip r:embed="rId1"/>
          <a:stretch/>
        </p:blipFill>
        <p:spPr>
          <a:xfrm>
            <a:off x="-854280" y="-914400"/>
            <a:ext cx="10294560" cy="6863040"/>
          </a:xfrm>
          <a:prstGeom prst="rect">
            <a:avLst/>
          </a:prstGeom>
          <a:ln>
            <a:noFill/>
          </a:ln>
        </p:spPr>
      </p:pic>
      <p:pic>
        <p:nvPicPr>
          <p:cNvPr id="107" name="Google Shape;137;p26" descr=""/>
          <p:cNvPicPr/>
          <p:nvPr/>
        </p:nvPicPr>
        <p:blipFill>
          <a:blip r:embed="rId2"/>
          <a:stretch/>
        </p:blipFill>
        <p:spPr>
          <a:xfrm>
            <a:off x="1312200" y="2066760"/>
            <a:ext cx="6361920" cy="1009080"/>
          </a:xfrm>
          <a:prstGeom prst="rect">
            <a:avLst/>
          </a:prstGeom>
          <a:ln>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8" name="CustomShape 1"/>
          <p:cNvSpPr/>
          <p:nvPr/>
        </p:nvSpPr>
        <p:spPr>
          <a:xfrm>
            <a:off x="311760" y="170064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4800" spc="-1" strike="noStrike">
                <a:solidFill>
                  <a:srgbClr val="000000"/>
                </a:solidFill>
                <a:latin typeface="Open Sans"/>
                <a:ea typeface="Open Sans"/>
              </a:rPr>
              <a:t>Queen Elizabeth</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09" name="CustomShape 1"/>
          <p:cNvSpPr/>
          <p:nvPr/>
        </p:nvSpPr>
        <p:spPr>
          <a:xfrm>
            <a:off x="3462840" y="59508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Female?</a:t>
            </a:r>
            <a:endParaRPr b="0" lang="en-US" sz="1400" spc="-1" strike="noStrike">
              <a:latin typeface="Arial"/>
            </a:endParaRPr>
          </a:p>
        </p:txBody>
      </p:sp>
      <p:sp>
        <p:nvSpPr>
          <p:cNvPr id="110" name="CustomShape 2"/>
          <p:cNvSpPr/>
          <p:nvPr/>
        </p:nvSpPr>
        <p:spPr>
          <a:xfrm>
            <a:off x="2150640" y="2045880"/>
            <a:ext cx="1811880" cy="572040"/>
          </a:xfrm>
          <a:prstGeom prst="roundRect">
            <a:avLst>
              <a:gd name="adj" fmla="val 16667"/>
            </a:avLst>
          </a:prstGeom>
          <a:noFill/>
          <a:ln w="38160">
            <a:solidFill>
              <a:srgbClr val="000000"/>
            </a:solidFill>
            <a:round/>
          </a:ln>
        </p:spPr>
        <p:style>
          <a:lnRef idx="0"/>
          <a:fillRef idx="0"/>
          <a:effectRef idx="0"/>
          <a:fontRef idx="minor"/>
        </p:style>
      </p:sp>
      <p:sp>
        <p:nvSpPr>
          <p:cNvPr id="111" name="CustomShape 3"/>
          <p:cNvSpPr/>
          <p:nvPr/>
        </p:nvSpPr>
        <p:spPr>
          <a:xfrm>
            <a:off x="4676760" y="204588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Queen?</a:t>
            </a:r>
            <a:endParaRPr b="0" lang="en-US" sz="1400" spc="-1" strike="noStrike">
              <a:latin typeface="Arial"/>
            </a:endParaRPr>
          </a:p>
        </p:txBody>
      </p:sp>
      <p:sp>
        <p:nvSpPr>
          <p:cNvPr id="112" name="CustomShape 4"/>
          <p:cNvSpPr/>
          <p:nvPr/>
        </p:nvSpPr>
        <p:spPr>
          <a:xfrm flipH="1">
            <a:off x="3056040" y="1167840"/>
            <a:ext cx="1311480" cy="877320"/>
          </a:xfrm>
          <a:custGeom>
            <a:avLst/>
            <a:gdLst/>
            <a:ahLst/>
            <a:rect l="l" t="t" r="r" b="b"/>
            <a:pathLst>
              <a:path w="21600" h="21600">
                <a:moveTo>
                  <a:pt x="0" y="0"/>
                </a:moveTo>
                <a:lnTo>
                  <a:pt x="21600" y="21600"/>
                </a:lnTo>
              </a:path>
            </a:pathLst>
          </a:custGeom>
          <a:noFill/>
          <a:ln w="28440">
            <a:solidFill>
              <a:srgbClr val="595959"/>
            </a:solidFill>
            <a:round/>
            <a:tailEnd len="med" type="triangle" w="med"/>
          </a:ln>
        </p:spPr>
        <p:style>
          <a:lnRef idx="0"/>
          <a:fillRef idx="0"/>
          <a:effectRef idx="0"/>
          <a:fontRef idx="minor"/>
        </p:style>
      </p:sp>
      <p:sp>
        <p:nvSpPr>
          <p:cNvPr id="113" name="CustomShape 5"/>
          <p:cNvSpPr/>
          <p:nvPr/>
        </p:nvSpPr>
        <p:spPr>
          <a:xfrm>
            <a:off x="4368960" y="1167840"/>
            <a:ext cx="1213200" cy="8773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114" name="CustomShape 6"/>
          <p:cNvSpPr/>
          <p:nvPr/>
        </p:nvSpPr>
        <p:spPr>
          <a:xfrm>
            <a:off x="5126040" y="1307520"/>
            <a:ext cx="775080" cy="2919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False</a:t>
            </a:r>
            <a:endParaRPr b="0" lang="en-US" sz="1400" spc="-1" strike="noStrike">
              <a:latin typeface="Arial"/>
            </a:endParaRPr>
          </a:p>
        </p:txBody>
      </p:sp>
      <p:sp>
        <p:nvSpPr>
          <p:cNvPr id="115" name="CustomShape 7"/>
          <p:cNvSpPr/>
          <p:nvPr/>
        </p:nvSpPr>
        <p:spPr>
          <a:xfrm>
            <a:off x="2943000" y="1315440"/>
            <a:ext cx="775080" cy="2919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True</a:t>
            </a:r>
            <a:endParaRPr b="0" lang="en-US" sz="1400" spc="-1" strike="noStrike">
              <a:latin typeface="Arial"/>
            </a:endParaRPr>
          </a:p>
        </p:txBody>
      </p:sp>
      <p:sp>
        <p:nvSpPr>
          <p:cNvPr id="116" name="CustomShape 8"/>
          <p:cNvSpPr/>
          <p:nvPr/>
        </p:nvSpPr>
        <p:spPr>
          <a:xfrm>
            <a:off x="3429720" y="35190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Elisabeth</a:t>
            </a:r>
            <a:endParaRPr b="0" lang="en-US" sz="1400" spc="-1" strike="noStrike">
              <a:latin typeface="Arial"/>
            </a:endParaRPr>
          </a:p>
        </p:txBody>
      </p:sp>
      <p:sp>
        <p:nvSpPr>
          <p:cNvPr id="117" name="CustomShape 9"/>
          <p:cNvSpPr/>
          <p:nvPr/>
        </p:nvSpPr>
        <p:spPr>
          <a:xfrm>
            <a:off x="5955840" y="3519000"/>
            <a:ext cx="1811880" cy="572040"/>
          </a:xfrm>
          <a:prstGeom prst="roundRect">
            <a:avLst>
              <a:gd name="adj" fmla="val 16667"/>
            </a:avLst>
          </a:prstGeom>
          <a:noFill/>
          <a:ln w="38160">
            <a:solidFill>
              <a:srgbClr val="000000"/>
            </a:solidFill>
            <a:round/>
          </a:ln>
        </p:spPr>
        <p:style>
          <a:lnRef idx="0"/>
          <a:fillRef idx="0"/>
          <a:effectRef idx="0"/>
          <a:fontRef idx="minor"/>
        </p:style>
      </p:sp>
      <p:sp>
        <p:nvSpPr>
          <p:cNvPr id="118" name="CustomShape 10"/>
          <p:cNvSpPr/>
          <p:nvPr/>
        </p:nvSpPr>
        <p:spPr>
          <a:xfrm flipH="1">
            <a:off x="4335120" y="2640960"/>
            <a:ext cx="1311480" cy="877320"/>
          </a:xfrm>
          <a:custGeom>
            <a:avLst/>
            <a:gdLst/>
            <a:ahLst/>
            <a:rect l="l" t="t" r="r" b="b"/>
            <a:pathLst>
              <a:path w="21600" h="21600">
                <a:moveTo>
                  <a:pt x="0" y="0"/>
                </a:moveTo>
                <a:lnTo>
                  <a:pt x="21600" y="21600"/>
                </a:lnTo>
              </a:path>
            </a:pathLst>
          </a:custGeom>
          <a:noFill/>
          <a:ln w="28440">
            <a:solidFill>
              <a:srgbClr val="595959"/>
            </a:solidFill>
            <a:round/>
            <a:tailEnd len="med" type="triangle" w="med"/>
          </a:ln>
        </p:spPr>
        <p:style>
          <a:lnRef idx="0"/>
          <a:fillRef idx="0"/>
          <a:effectRef idx="0"/>
          <a:fontRef idx="minor"/>
        </p:style>
      </p:sp>
      <p:sp>
        <p:nvSpPr>
          <p:cNvPr id="119" name="CustomShape 11"/>
          <p:cNvSpPr/>
          <p:nvPr/>
        </p:nvSpPr>
        <p:spPr>
          <a:xfrm>
            <a:off x="5648400" y="2640960"/>
            <a:ext cx="1213200" cy="8773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120" name="CustomShape 12"/>
          <p:cNvSpPr/>
          <p:nvPr/>
        </p:nvSpPr>
        <p:spPr>
          <a:xfrm>
            <a:off x="6405120" y="2780640"/>
            <a:ext cx="775080" cy="2919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False</a:t>
            </a:r>
            <a:endParaRPr b="0" lang="en-US" sz="1400" spc="-1" strike="noStrike">
              <a:latin typeface="Arial"/>
            </a:endParaRPr>
          </a:p>
        </p:txBody>
      </p:sp>
      <p:sp>
        <p:nvSpPr>
          <p:cNvPr id="121" name="CustomShape 13"/>
          <p:cNvSpPr/>
          <p:nvPr/>
        </p:nvSpPr>
        <p:spPr>
          <a:xfrm>
            <a:off x="4222080" y="2788560"/>
            <a:ext cx="775080" cy="2919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True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22"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800" spc="-1" strike="noStrike">
                <a:solidFill>
                  <a:srgbClr val="000000"/>
                </a:solidFill>
                <a:latin typeface="Arial"/>
                <a:ea typeface="Arial"/>
              </a:rPr>
              <a:t>Does this person eats Avocados?</a:t>
            </a:r>
            <a:endParaRPr b="0" lang="en-US" sz="2800" spc="-1" strike="noStrike">
              <a:latin typeface="Arial"/>
            </a:endParaRPr>
          </a:p>
        </p:txBody>
      </p:sp>
      <p:sp>
        <p:nvSpPr>
          <p:cNvPr id="123" name="CustomShape 2"/>
          <p:cNvSpPr/>
          <p:nvPr/>
        </p:nvSpPr>
        <p:spPr>
          <a:xfrm>
            <a:off x="3714840" y="171288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124" name="CustomShape 3"/>
          <p:cNvSpPr/>
          <p:nvPr/>
        </p:nvSpPr>
        <p:spPr>
          <a:xfrm>
            <a:off x="2402640" y="3163680"/>
            <a:ext cx="1811880" cy="572040"/>
          </a:xfrm>
          <a:prstGeom prst="roundRect">
            <a:avLst>
              <a:gd name="adj" fmla="val 16667"/>
            </a:avLst>
          </a:prstGeom>
          <a:solidFill>
            <a:srgbClr val="00ff00"/>
          </a:solid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Yes</a:t>
            </a:r>
            <a:endParaRPr b="0" lang="en-US" sz="1400" spc="-1" strike="noStrike">
              <a:latin typeface="Arial"/>
            </a:endParaRPr>
          </a:p>
        </p:txBody>
      </p:sp>
      <p:sp>
        <p:nvSpPr>
          <p:cNvPr id="125" name="CustomShape 4"/>
          <p:cNvSpPr/>
          <p:nvPr/>
        </p:nvSpPr>
        <p:spPr>
          <a:xfrm>
            <a:off x="4928760" y="3163680"/>
            <a:ext cx="1811880" cy="572040"/>
          </a:xfrm>
          <a:prstGeom prst="roundRect">
            <a:avLst>
              <a:gd name="adj" fmla="val 16667"/>
            </a:avLst>
          </a:prstGeom>
          <a:solidFill>
            <a:srgbClr val="ff0000"/>
          </a:solid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No</a:t>
            </a:r>
            <a:endParaRPr b="0" lang="en-US" sz="1400" spc="-1" strike="noStrike">
              <a:latin typeface="Arial"/>
            </a:endParaRPr>
          </a:p>
        </p:txBody>
      </p:sp>
      <p:sp>
        <p:nvSpPr>
          <p:cNvPr id="126" name="CustomShape 5"/>
          <p:cNvSpPr/>
          <p:nvPr/>
        </p:nvSpPr>
        <p:spPr>
          <a:xfrm flipH="1">
            <a:off x="3308400" y="2285640"/>
            <a:ext cx="1311480" cy="87732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127" name="CustomShape 6"/>
          <p:cNvSpPr/>
          <p:nvPr/>
        </p:nvSpPr>
        <p:spPr>
          <a:xfrm>
            <a:off x="4621320" y="2285640"/>
            <a:ext cx="1213200" cy="8773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128" name="CustomShape 7"/>
          <p:cNvSpPr/>
          <p:nvPr/>
        </p:nvSpPr>
        <p:spPr>
          <a:xfrm>
            <a:off x="5378040" y="2425320"/>
            <a:ext cx="775080" cy="2919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False</a:t>
            </a:r>
            <a:endParaRPr b="0" lang="en-US" sz="1400" spc="-1" strike="noStrike">
              <a:latin typeface="Arial"/>
            </a:endParaRPr>
          </a:p>
        </p:txBody>
      </p:sp>
      <p:sp>
        <p:nvSpPr>
          <p:cNvPr id="129" name="CustomShape 8"/>
          <p:cNvSpPr/>
          <p:nvPr/>
        </p:nvSpPr>
        <p:spPr>
          <a:xfrm>
            <a:off x="3195000" y="2433240"/>
            <a:ext cx="775080" cy="2919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True</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30"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800" spc="-1" strike="noStrike">
                <a:solidFill>
                  <a:srgbClr val="000000"/>
                </a:solidFill>
                <a:latin typeface="Arial"/>
                <a:ea typeface="Arial"/>
              </a:rPr>
              <a:t>Does this person own Real Estate?</a:t>
            </a:r>
            <a:endParaRPr b="0" lang="en-US" sz="2800" spc="-1" strike="noStrike">
              <a:latin typeface="Arial"/>
            </a:endParaRPr>
          </a:p>
        </p:txBody>
      </p:sp>
      <p:sp>
        <p:nvSpPr>
          <p:cNvPr id="131" name="CustomShape 2"/>
          <p:cNvSpPr/>
          <p:nvPr/>
        </p:nvSpPr>
        <p:spPr>
          <a:xfrm>
            <a:off x="3279600" y="113508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132" name="CustomShape 3"/>
          <p:cNvSpPr/>
          <p:nvPr/>
        </p:nvSpPr>
        <p:spPr>
          <a:xfrm>
            <a:off x="1967400" y="2585880"/>
            <a:ext cx="1811880" cy="572040"/>
          </a:xfrm>
          <a:prstGeom prst="roundRect">
            <a:avLst>
              <a:gd name="adj" fmla="val 16667"/>
            </a:avLst>
          </a:prstGeom>
          <a:solidFill>
            <a:srgbClr val="ff0000"/>
          </a:solid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No</a:t>
            </a:r>
            <a:endParaRPr b="0" lang="en-US" sz="1400" spc="-1" strike="noStrike">
              <a:latin typeface="Arial"/>
            </a:endParaRPr>
          </a:p>
        </p:txBody>
      </p:sp>
      <p:sp>
        <p:nvSpPr>
          <p:cNvPr id="133" name="CustomShape 4"/>
          <p:cNvSpPr/>
          <p:nvPr/>
        </p:nvSpPr>
        <p:spPr>
          <a:xfrm>
            <a:off x="4493160" y="258588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Income &gt;50k</a:t>
            </a:r>
            <a:endParaRPr b="0" lang="en-US" sz="1400" spc="-1" strike="noStrike">
              <a:latin typeface="Arial"/>
            </a:endParaRPr>
          </a:p>
        </p:txBody>
      </p:sp>
      <p:sp>
        <p:nvSpPr>
          <p:cNvPr id="134" name="CustomShape 5"/>
          <p:cNvSpPr/>
          <p:nvPr/>
        </p:nvSpPr>
        <p:spPr>
          <a:xfrm flipH="1">
            <a:off x="2872800" y="1707840"/>
            <a:ext cx="1311480" cy="8773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135" name="CustomShape 6"/>
          <p:cNvSpPr/>
          <p:nvPr/>
        </p:nvSpPr>
        <p:spPr>
          <a:xfrm>
            <a:off x="4185720" y="1707840"/>
            <a:ext cx="1213200" cy="8773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136" name="CustomShape 7"/>
          <p:cNvSpPr/>
          <p:nvPr/>
        </p:nvSpPr>
        <p:spPr>
          <a:xfrm>
            <a:off x="4942800" y="1847520"/>
            <a:ext cx="775080" cy="2919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False</a:t>
            </a:r>
            <a:endParaRPr b="0" lang="en-US" sz="1400" spc="-1" strike="noStrike">
              <a:latin typeface="Arial"/>
            </a:endParaRPr>
          </a:p>
        </p:txBody>
      </p:sp>
      <p:sp>
        <p:nvSpPr>
          <p:cNvPr id="137" name="CustomShape 8"/>
          <p:cNvSpPr/>
          <p:nvPr/>
        </p:nvSpPr>
        <p:spPr>
          <a:xfrm>
            <a:off x="2759760" y="1855440"/>
            <a:ext cx="775080" cy="2919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True</a:t>
            </a:r>
            <a:endParaRPr b="0" lang="en-US" sz="1400" spc="-1" strike="noStrike">
              <a:latin typeface="Arial"/>
            </a:endParaRPr>
          </a:p>
        </p:txBody>
      </p:sp>
      <p:sp>
        <p:nvSpPr>
          <p:cNvPr id="138" name="CustomShape 9"/>
          <p:cNvSpPr/>
          <p:nvPr/>
        </p:nvSpPr>
        <p:spPr>
          <a:xfrm>
            <a:off x="3587040" y="4068360"/>
            <a:ext cx="1811880" cy="572040"/>
          </a:xfrm>
          <a:prstGeom prst="roundRect">
            <a:avLst>
              <a:gd name="adj" fmla="val 16667"/>
            </a:avLst>
          </a:prstGeom>
          <a:solidFill>
            <a:srgbClr val="00ff00"/>
          </a:solid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Yes</a:t>
            </a:r>
            <a:endParaRPr b="0" lang="en-US" sz="1400" spc="-1" strike="noStrike">
              <a:latin typeface="Arial"/>
            </a:endParaRPr>
          </a:p>
        </p:txBody>
      </p:sp>
      <p:sp>
        <p:nvSpPr>
          <p:cNvPr id="139" name="CustomShape 10"/>
          <p:cNvSpPr/>
          <p:nvPr/>
        </p:nvSpPr>
        <p:spPr>
          <a:xfrm>
            <a:off x="5718600" y="4068360"/>
            <a:ext cx="1811880" cy="572040"/>
          </a:xfrm>
          <a:prstGeom prst="roundRect">
            <a:avLst>
              <a:gd name="adj" fmla="val 16667"/>
            </a:avLst>
          </a:prstGeom>
          <a:solidFill>
            <a:srgbClr val="ff0000"/>
          </a:solid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No</a:t>
            </a:r>
            <a:endParaRPr b="0" lang="en-US" sz="1400" spc="-1" strike="noStrike">
              <a:latin typeface="Arial"/>
            </a:endParaRPr>
          </a:p>
        </p:txBody>
      </p:sp>
      <p:sp>
        <p:nvSpPr>
          <p:cNvPr id="140" name="CustomShape 11"/>
          <p:cNvSpPr/>
          <p:nvPr/>
        </p:nvSpPr>
        <p:spPr>
          <a:xfrm flipH="1">
            <a:off x="4492440" y="3158280"/>
            <a:ext cx="905760" cy="90936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141" name="CustomShape 12"/>
          <p:cNvSpPr/>
          <p:nvPr/>
        </p:nvSpPr>
        <p:spPr>
          <a:xfrm>
            <a:off x="5399640" y="3158640"/>
            <a:ext cx="1224360" cy="90936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2"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800" spc="-1" strike="noStrike">
                <a:solidFill>
                  <a:srgbClr val="000000"/>
                </a:solidFill>
                <a:latin typeface="Arial"/>
                <a:ea typeface="Arial"/>
              </a:rPr>
              <a:t>How can we get a decision tree from this?</a:t>
            </a:r>
            <a:endParaRPr b="0" lang="en-US" sz="2800" spc="-1" strike="noStrike">
              <a:latin typeface="Arial"/>
            </a:endParaRPr>
          </a:p>
        </p:txBody>
      </p:sp>
      <p:graphicFrame>
        <p:nvGraphicFramePr>
          <p:cNvPr id="143" name="Table 2"/>
          <p:cNvGraphicFramePr/>
          <p:nvPr/>
        </p:nvGraphicFramePr>
        <p:xfrm>
          <a:off x="952560" y="1428840"/>
          <a:ext cx="7238520" cy="2548440"/>
        </p:xfrm>
        <a:graphic>
          <a:graphicData uri="http://schemas.openxmlformats.org/drawingml/2006/table">
            <a:tbl>
              <a:tblPr/>
              <a:tblGrid>
                <a:gridCol w="1809720"/>
                <a:gridCol w="1809720"/>
                <a:gridCol w="1809720"/>
                <a:gridCol w="1809720"/>
              </a:tblGrid>
              <a:tr h="424800">
                <a:tc>
                  <a:txBody>
                    <a:bodyPr lIns="91080" r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Income &gt;50k</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Eats Avocados?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78" name="CustomShape 1"/>
          <p:cNvSpPr/>
          <p:nvPr/>
        </p:nvSpPr>
        <p:spPr>
          <a:xfrm>
            <a:off x="311760" y="141084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3600" spc="-1" strike="noStrike">
                <a:solidFill>
                  <a:srgbClr val="000000"/>
                </a:solidFill>
                <a:latin typeface="Open Sans"/>
                <a:ea typeface="Open Sans"/>
              </a:rPr>
              <a:t>Agenda</a:t>
            </a:r>
            <a:endParaRPr b="0" lang="en-US" sz="3600" spc="-1" strike="noStrike">
              <a:latin typeface="Arial"/>
            </a:endParaRPr>
          </a:p>
        </p:txBody>
      </p:sp>
      <p:sp>
        <p:nvSpPr>
          <p:cNvPr id="79" name="CustomShape 2"/>
          <p:cNvSpPr/>
          <p:nvPr/>
        </p:nvSpPr>
        <p:spPr>
          <a:xfrm>
            <a:off x="311760" y="2169360"/>
            <a:ext cx="8519760" cy="2399040"/>
          </a:xfrm>
          <a:prstGeom prst="rect">
            <a:avLst/>
          </a:prstGeom>
          <a:noFill/>
          <a:ln>
            <a:noFill/>
          </a:ln>
        </p:spPr>
        <p:style>
          <a:lnRef idx="0"/>
          <a:fillRef idx="0"/>
          <a:effectRef idx="0"/>
          <a:fontRef idx="minor"/>
        </p:style>
        <p:txBody>
          <a:bodyPr lIns="90000" rIns="90000" tIns="91440" bIns="91440">
            <a:noAutofit/>
          </a:bodyPr>
          <a:p>
            <a:pPr marL="457200" indent="-342360">
              <a:lnSpc>
                <a:spcPct val="115000"/>
              </a:lnSpc>
              <a:buClr>
                <a:srgbClr val="595959"/>
              </a:buClr>
              <a:buFont typeface="Open Sans"/>
              <a:buChar char="-"/>
            </a:pPr>
            <a:r>
              <a:rPr b="0" lang="en-US" sz="1800" spc="-1" strike="noStrike">
                <a:solidFill>
                  <a:srgbClr val="595959"/>
                </a:solidFill>
                <a:latin typeface="Open Sans"/>
                <a:ea typeface="Open Sans"/>
              </a:rPr>
              <a:t>Machine Learning</a:t>
            </a:r>
            <a:r>
              <a:rPr b="0" lang="en-US" sz="1800" spc="-1" strike="noStrike">
                <a:solidFill>
                  <a:srgbClr val="595959"/>
                </a:solidFill>
                <a:latin typeface="Open Sans"/>
                <a:ea typeface="Open Sans"/>
              </a:rPr>
              <a:t>	</a:t>
            </a:r>
            <a:endParaRPr b="0" lang="en-US" sz="1800" spc="-1" strike="noStrike">
              <a:latin typeface="Arial"/>
            </a:endParaRPr>
          </a:p>
          <a:p>
            <a:pPr marL="457200" indent="-342360">
              <a:lnSpc>
                <a:spcPct val="115000"/>
              </a:lnSpc>
              <a:buClr>
                <a:srgbClr val="595959"/>
              </a:buClr>
              <a:buFont typeface="Open Sans"/>
              <a:buChar char="-"/>
            </a:pPr>
            <a:r>
              <a:rPr b="0" lang="en-US" sz="1800" spc="-1" strike="noStrike">
                <a:solidFill>
                  <a:srgbClr val="595959"/>
                </a:solidFill>
                <a:latin typeface="Open Sans"/>
                <a:ea typeface="Open Sans"/>
              </a:rPr>
              <a:t>Scikit learn</a:t>
            </a:r>
            <a:endParaRPr b="0" lang="en-US" sz="1800" spc="-1" strike="noStrike">
              <a:latin typeface="Arial"/>
            </a:endParaRPr>
          </a:p>
          <a:p>
            <a:pPr marL="457200" indent="-342360">
              <a:lnSpc>
                <a:spcPct val="115000"/>
              </a:lnSpc>
              <a:buClr>
                <a:srgbClr val="595959"/>
              </a:buClr>
              <a:buFont typeface="Open Sans"/>
              <a:buChar char="-"/>
            </a:pPr>
            <a:r>
              <a:rPr b="0" lang="en-US" sz="1800" spc="-1" strike="noStrike">
                <a:solidFill>
                  <a:srgbClr val="595959"/>
                </a:solidFill>
                <a:latin typeface="Open Sans"/>
                <a:ea typeface="Open Sans"/>
              </a:rPr>
              <a:t>Decision Tree</a:t>
            </a:r>
            <a:endParaRPr b="0" lang="en-US" sz="1800" spc="-1" strike="noStrike">
              <a:latin typeface="Arial"/>
            </a:endParaRPr>
          </a:p>
          <a:p>
            <a:pPr marL="457200" indent="-342360">
              <a:lnSpc>
                <a:spcPct val="115000"/>
              </a:lnSpc>
              <a:buClr>
                <a:srgbClr val="595959"/>
              </a:buClr>
              <a:buFont typeface="Open Sans"/>
              <a:buChar char="-"/>
            </a:pPr>
            <a:r>
              <a:rPr b="0" lang="en-US" sz="1800" spc="-1" strike="noStrike">
                <a:solidFill>
                  <a:srgbClr val="595959"/>
                </a:solidFill>
                <a:latin typeface="Open Sans"/>
                <a:ea typeface="Open Sans"/>
              </a:rPr>
              <a:t>Evaluation</a:t>
            </a:r>
            <a:endParaRPr b="0" lang="en-US" sz="1800" spc="-1" strike="noStrike">
              <a:latin typeface="Arial"/>
            </a:endParaRPr>
          </a:p>
          <a:p>
            <a:pPr marL="457200" indent="-342360">
              <a:lnSpc>
                <a:spcPct val="115000"/>
              </a:lnSpc>
              <a:buClr>
                <a:srgbClr val="595959"/>
              </a:buClr>
              <a:buFont typeface="Open Sans"/>
              <a:buChar char="-"/>
            </a:pPr>
            <a:r>
              <a:rPr b="0" lang="en-US" sz="1800" spc="-1" strike="noStrike">
                <a:solidFill>
                  <a:srgbClr val="595959"/>
                </a:solidFill>
                <a:latin typeface="Open Sans"/>
                <a:ea typeface="Open Sans"/>
              </a:rPr>
              <a:t>Random Forest</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144" name="Table 1"/>
          <p:cNvGraphicFramePr/>
          <p:nvPr/>
        </p:nvGraphicFramePr>
        <p:xfrm>
          <a:off x="952560" y="1428840"/>
          <a:ext cx="7238520" cy="2548440"/>
        </p:xfrm>
        <a:graphic>
          <a:graphicData uri="http://schemas.openxmlformats.org/drawingml/2006/table">
            <a:tbl>
              <a:tblPr/>
              <a:tblGrid>
                <a:gridCol w="1809720"/>
                <a:gridCol w="1809720"/>
                <a:gridCol w="1809720"/>
                <a:gridCol w="1809720"/>
              </a:tblGrid>
              <a:tr h="424800">
                <a:tc>
                  <a:txBody>
                    <a:bodyPr lIns="91080" r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Income &gt;50k</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Eats Avocados?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145" name="CustomShape 2"/>
          <p:cNvSpPr/>
          <p:nvPr/>
        </p:nvSpPr>
        <p:spPr>
          <a:xfrm rot="5400000">
            <a:off x="3575520" y="-1477800"/>
            <a:ext cx="152280" cy="5397120"/>
          </a:xfrm>
          <a:prstGeom prst="leftBrace">
            <a:avLst>
              <a:gd name="adj1" fmla="val 50000"/>
              <a:gd name="adj2" fmla="val 50000"/>
            </a:avLst>
          </a:prstGeom>
          <a:noFill/>
          <a:ln w="9360">
            <a:solidFill>
              <a:schemeClr val="dk2"/>
            </a:solidFill>
            <a:round/>
          </a:ln>
        </p:spPr>
        <p:style>
          <a:lnRef idx="0"/>
          <a:fillRef idx="0"/>
          <a:effectRef idx="0"/>
          <a:fontRef idx="minor"/>
        </p:style>
      </p:sp>
      <p:sp>
        <p:nvSpPr>
          <p:cNvPr id="146" name="CustomShape 3"/>
          <p:cNvSpPr/>
          <p:nvPr/>
        </p:nvSpPr>
        <p:spPr>
          <a:xfrm>
            <a:off x="3322800" y="765000"/>
            <a:ext cx="1375920" cy="2797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Input</a:t>
            </a:r>
            <a:endParaRPr b="0" lang="en-US" sz="1400" spc="-1" strike="noStrike">
              <a:latin typeface="Arial"/>
            </a:endParaRPr>
          </a:p>
        </p:txBody>
      </p:sp>
      <p:sp>
        <p:nvSpPr>
          <p:cNvPr id="147" name="CustomShape 4"/>
          <p:cNvSpPr/>
          <p:nvPr/>
        </p:nvSpPr>
        <p:spPr>
          <a:xfrm rot="5400000">
            <a:off x="7198560" y="338040"/>
            <a:ext cx="152280" cy="1771200"/>
          </a:xfrm>
          <a:prstGeom prst="leftBrace">
            <a:avLst>
              <a:gd name="adj1" fmla="val 50000"/>
              <a:gd name="adj2" fmla="val 50000"/>
            </a:avLst>
          </a:prstGeom>
          <a:noFill/>
          <a:ln w="9360">
            <a:solidFill>
              <a:schemeClr val="dk2"/>
            </a:solidFill>
            <a:round/>
          </a:ln>
        </p:spPr>
        <p:style>
          <a:lnRef idx="0"/>
          <a:fillRef idx="0"/>
          <a:effectRef idx="0"/>
          <a:fontRef idx="minor"/>
        </p:style>
      </p:sp>
      <p:sp>
        <p:nvSpPr>
          <p:cNvPr id="148" name="CustomShape 5"/>
          <p:cNvSpPr/>
          <p:nvPr/>
        </p:nvSpPr>
        <p:spPr>
          <a:xfrm>
            <a:off x="6865560" y="765000"/>
            <a:ext cx="1375920" cy="2797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Output</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49" name="CustomShape 1"/>
          <p:cNvSpPr/>
          <p:nvPr/>
        </p:nvSpPr>
        <p:spPr>
          <a:xfrm>
            <a:off x="3394080" y="16315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50" name="CustomShape 2"/>
          <p:cNvSpPr/>
          <p:nvPr/>
        </p:nvSpPr>
        <p:spPr>
          <a:xfrm>
            <a:off x="2330280" y="277200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51" name="CustomShape 3"/>
          <p:cNvSpPr/>
          <p:nvPr/>
        </p:nvSpPr>
        <p:spPr>
          <a:xfrm>
            <a:off x="4433040" y="277200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52" name="CustomShape 4"/>
          <p:cNvSpPr/>
          <p:nvPr/>
        </p:nvSpPr>
        <p:spPr>
          <a:xfrm>
            <a:off x="45792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53" name="CustomShape 5"/>
          <p:cNvSpPr/>
          <p:nvPr/>
        </p:nvSpPr>
        <p:spPr>
          <a:xfrm>
            <a:off x="256068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54" name="CustomShape 6"/>
          <p:cNvSpPr/>
          <p:nvPr/>
        </p:nvSpPr>
        <p:spPr>
          <a:xfrm>
            <a:off x="466344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55" name="CustomShape 7"/>
          <p:cNvSpPr/>
          <p:nvPr/>
        </p:nvSpPr>
        <p:spPr>
          <a:xfrm>
            <a:off x="676620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56" name="CustomShape 8"/>
          <p:cNvSpPr/>
          <p:nvPr/>
        </p:nvSpPr>
        <p:spPr>
          <a:xfrm flipH="1">
            <a:off x="3236040" y="2185920"/>
            <a:ext cx="10630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57" name="CustomShape 9"/>
          <p:cNvSpPr/>
          <p:nvPr/>
        </p:nvSpPr>
        <p:spPr>
          <a:xfrm>
            <a:off x="4300560" y="2185920"/>
            <a:ext cx="10382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58" name="CustomShape 10"/>
          <p:cNvSpPr/>
          <p:nvPr/>
        </p:nvSpPr>
        <p:spPr>
          <a:xfrm flipH="1">
            <a:off x="1363680" y="3326040"/>
            <a:ext cx="18716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59" name="CustomShape 11"/>
          <p:cNvSpPr/>
          <p:nvPr/>
        </p:nvSpPr>
        <p:spPr>
          <a:xfrm>
            <a:off x="3236400" y="3326040"/>
            <a:ext cx="2296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60" name="CustomShape 12"/>
          <p:cNvSpPr/>
          <p:nvPr/>
        </p:nvSpPr>
        <p:spPr>
          <a:xfrm>
            <a:off x="5339520" y="3326040"/>
            <a:ext cx="2296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61" name="CustomShape 13"/>
          <p:cNvSpPr/>
          <p:nvPr/>
        </p:nvSpPr>
        <p:spPr>
          <a:xfrm>
            <a:off x="5339520" y="3326040"/>
            <a:ext cx="23324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62" name="CustomShape 1"/>
          <p:cNvSpPr/>
          <p:nvPr/>
        </p:nvSpPr>
        <p:spPr>
          <a:xfrm>
            <a:off x="3394080" y="1631520"/>
            <a:ext cx="1811880" cy="5533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Is Millennial?</a:t>
            </a:r>
            <a:endParaRPr b="0" lang="en-US" sz="1400" spc="-1" strike="noStrike">
              <a:latin typeface="Arial"/>
            </a:endParaRPr>
          </a:p>
        </p:txBody>
      </p:sp>
      <p:sp>
        <p:nvSpPr>
          <p:cNvPr id="163" name="CustomShape 2"/>
          <p:cNvSpPr/>
          <p:nvPr/>
        </p:nvSpPr>
        <p:spPr>
          <a:xfrm>
            <a:off x="2330280" y="277200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64" name="CustomShape 3"/>
          <p:cNvSpPr/>
          <p:nvPr/>
        </p:nvSpPr>
        <p:spPr>
          <a:xfrm>
            <a:off x="4433040" y="277200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65" name="CustomShape 4"/>
          <p:cNvSpPr/>
          <p:nvPr/>
        </p:nvSpPr>
        <p:spPr>
          <a:xfrm>
            <a:off x="45792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66" name="CustomShape 5"/>
          <p:cNvSpPr/>
          <p:nvPr/>
        </p:nvSpPr>
        <p:spPr>
          <a:xfrm>
            <a:off x="256068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67" name="CustomShape 6"/>
          <p:cNvSpPr/>
          <p:nvPr/>
        </p:nvSpPr>
        <p:spPr>
          <a:xfrm>
            <a:off x="466344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68" name="CustomShape 7"/>
          <p:cNvSpPr/>
          <p:nvPr/>
        </p:nvSpPr>
        <p:spPr>
          <a:xfrm>
            <a:off x="676620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69" name="CustomShape 8"/>
          <p:cNvSpPr/>
          <p:nvPr/>
        </p:nvSpPr>
        <p:spPr>
          <a:xfrm flipH="1">
            <a:off x="3236040" y="2185920"/>
            <a:ext cx="10630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70" name="CustomShape 9"/>
          <p:cNvSpPr/>
          <p:nvPr/>
        </p:nvSpPr>
        <p:spPr>
          <a:xfrm>
            <a:off x="4300560" y="2185920"/>
            <a:ext cx="10382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71" name="CustomShape 10"/>
          <p:cNvSpPr/>
          <p:nvPr/>
        </p:nvSpPr>
        <p:spPr>
          <a:xfrm flipH="1">
            <a:off x="1363680" y="3326040"/>
            <a:ext cx="18716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72" name="CustomShape 11"/>
          <p:cNvSpPr/>
          <p:nvPr/>
        </p:nvSpPr>
        <p:spPr>
          <a:xfrm>
            <a:off x="3236400" y="3326040"/>
            <a:ext cx="2296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73" name="CustomShape 12"/>
          <p:cNvSpPr/>
          <p:nvPr/>
        </p:nvSpPr>
        <p:spPr>
          <a:xfrm>
            <a:off x="5339520" y="3326040"/>
            <a:ext cx="2296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74" name="CustomShape 13"/>
          <p:cNvSpPr/>
          <p:nvPr/>
        </p:nvSpPr>
        <p:spPr>
          <a:xfrm>
            <a:off x="5339520" y="3326040"/>
            <a:ext cx="23324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75" name="CustomShape 1"/>
          <p:cNvSpPr/>
          <p:nvPr/>
        </p:nvSpPr>
        <p:spPr>
          <a:xfrm>
            <a:off x="3394080" y="1631520"/>
            <a:ext cx="1811880" cy="5533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Income &gt;50k</a:t>
            </a:r>
            <a:endParaRPr b="0" lang="en-US" sz="1400" spc="-1" strike="noStrike">
              <a:latin typeface="Arial"/>
            </a:endParaRPr>
          </a:p>
        </p:txBody>
      </p:sp>
      <p:sp>
        <p:nvSpPr>
          <p:cNvPr id="176" name="CustomShape 2"/>
          <p:cNvSpPr/>
          <p:nvPr/>
        </p:nvSpPr>
        <p:spPr>
          <a:xfrm>
            <a:off x="2330280" y="277200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77" name="CustomShape 3"/>
          <p:cNvSpPr/>
          <p:nvPr/>
        </p:nvSpPr>
        <p:spPr>
          <a:xfrm>
            <a:off x="4433040" y="277200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78" name="CustomShape 4"/>
          <p:cNvSpPr/>
          <p:nvPr/>
        </p:nvSpPr>
        <p:spPr>
          <a:xfrm>
            <a:off x="45792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79" name="CustomShape 5"/>
          <p:cNvSpPr/>
          <p:nvPr/>
        </p:nvSpPr>
        <p:spPr>
          <a:xfrm>
            <a:off x="256068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80" name="CustomShape 6"/>
          <p:cNvSpPr/>
          <p:nvPr/>
        </p:nvSpPr>
        <p:spPr>
          <a:xfrm>
            <a:off x="466344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81" name="CustomShape 7"/>
          <p:cNvSpPr/>
          <p:nvPr/>
        </p:nvSpPr>
        <p:spPr>
          <a:xfrm>
            <a:off x="676620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82" name="CustomShape 8"/>
          <p:cNvSpPr/>
          <p:nvPr/>
        </p:nvSpPr>
        <p:spPr>
          <a:xfrm flipH="1">
            <a:off x="3236040" y="2185920"/>
            <a:ext cx="10630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3" name="CustomShape 9"/>
          <p:cNvSpPr/>
          <p:nvPr/>
        </p:nvSpPr>
        <p:spPr>
          <a:xfrm>
            <a:off x="4300560" y="2185920"/>
            <a:ext cx="10382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4" name="CustomShape 10"/>
          <p:cNvSpPr/>
          <p:nvPr/>
        </p:nvSpPr>
        <p:spPr>
          <a:xfrm flipH="1">
            <a:off x="1363680" y="3326040"/>
            <a:ext cx="18716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5" name="CustomShape 11"/>
          <p:cNvSpPr/>
          <p:nvPr/>
        </p:nvSpPr>
        <p:spPr>
          <a:xfrm>
            <a:off x="3236400" y="3326040"/>
            <a:ext cx="2296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6" name="CustomShape 12"/>
          <p:cNvSpPr/>
          <p:nvPr/>
        </p:nvSpPr>
        <p:spPr>
          <a:xfrm>
            <a:off x="5339520" y="3326040"/>
            <a:ext cx="2296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87" name="CustomShape 13"/>
          <p:cNvSpPr/>
          <p:nvPr/>
        </p:nvSpPr>
        <p:spPr>
          <a:xfrm>
            <a:off x="5339520" y="3326040"/>
            <a:ext cx="23324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188" name="CustomShape 1"/>
          <p:cNvSpPr/>
          <p:nvPr/>
        </p:nvSpPr>
        <p:spPr>
          <a:xfrm>
            <a:off x="3394080" y="1631520"/>
            <a:ext cx="1811880" cy="5533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Avocados?</a:t>
            </a:r>
            <a:endParaRPr b="0" lang="en-US" sz="1400" spc="-1" strike="noStrike">
              <a:latin typeface="Arial"/>
            </a:endParaRPr>
          </a:p>
        </p:txBody>
      </p:sp>
      <p:sp>
        <p:nvSpPr>
          <p:cNvPr id="189" name="CustomShape 2"/>
          <p:cNvSpPr/>
          <p:nvPr/>
        </p:nvSpPr>
        <p:spPr>
          <a:xfrm>
            <a:off x="2330280" y="277200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90" name="CustomShape 3"/>
          <p:cNvSpPr/>
          <p:nvPr/>
        </p:nvSpPr>
        <p:spPr>
          <a:xfrm>
            <a:off x="4433040" y="277200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91" name="CustomShape 4"/>
          <p:cNvSpPr/>
          <p:nvPr/>
        </p:nvSpPr>
        <p:spPr>
          <a:xfrm>
            <a:off x="45792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92" name="CustomShape 5"/>
          <p:cNvSpPr/>
          <p:nvPr/>
        </p:nvSpPr>
        <p:spPr>
          <a:xfrm>
            <a:off x="256068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93" name="CustomShape 6"/>
          <p:cNvSpPr/>
          <p:nvPr/>
        </p:nvSpPr>
        <p:spPr>
          <a:xfrm>
            <a:off x="466344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94" name="CustomShape 7"/>
          <p:cNvSpPr/>
          <p:nvPr/>
        </p:nvSpPr>
        <p:spPr>
          <a:xfrm>
            <a:off x="676620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195" name="CustomShape 8"/>
          <p:cNvSpPr/>
          <p:nvPr/>
        </p:nvSpPr>
        <p:spPr>
          <a:xfrm flipH="1">
            <a:off x="3236040" y="2185920"/>
            <a:ext cx="10630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96" name="CustomShape 9"/>
          <p:cNvSpPr/>
          <p:nvPr/>
        </p:nvSpPr>
        <p:spPr>
          <a:xfrm>
            <a:off x="4300560" y="2185920"/>
            <a:ext cx="10382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97" name="CustomShape 10"/>
          <p:cNvSpPr/>
          <p:nvPr/>
        </p:nvSpPr>
        <p:spPr>
          <a:xfrm flipH="1">
            <a:off x="1363680" y="3326040"/>
            <a:ext cx="18716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98" name="CustomShape 11"/>
          <p:cNvSpPr/>
          <p:nvPr/>
        </p:nvSpPr>
        <p:spPr>
          <a:xfrm>
            <a:off x="3236400" y="3326040"/>
            <a:ext cx="2296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199" name="CustomShape 12"/>
          <p:cNvSpPr/>
          <p:nvPr/>
        </p:nvSpPr>
        <p:spPr>
          <a:xfrm>
            <a:off x="5339520" y="3326040"/>
            <a:ext cx="2296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00" name="CustomShape 13"/>
          <p:cNvSpPr/>
          <p:nvPr/>
        </p:nvSpPr>
        <p:spPr>
          <a:xfrm>
            <a:off x="5339520" y="3326040"/>
            <a:ext cx="23324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201" name="Google Shape;276;p37" descr=""/>
          <p:cNvPicPr/>
          <p:nvPr/>
        </p:nvPicPr>
        <p:blipFill>
          <a:blip r:embed="rId1">
            <a:alphaModFix amt="60000"/>
          </a:blip>
          <a:stretch/>
        </p:blipFill>
        <p:spPr>
          <a:xfrm>
            <a:off x="-328680" y="-133560"/>
            <a:ext cx="9548640" cy="5370840"/>
          </a:xfrm>
          <a:prstGeom prst="rect">
            <a:avLst/>
          </a:prstGeom>
          <a:ln>
            <a:noFill/>
          </a:ln>
        </p:spPr>
      </p:pic>
      <p:sp>
        <p:nvSpPr>
          <p:cNvPr id="202" name="CustomShape 1"/>
          <p:cNvSpPr/>
          <p:nvPr/>
        </p:nvSpPr>
        <p:spPr>
          <a:xfrm>
            <a:off x="3394080" y="1631520"/>
            <a:ext cx="1811880" cy="5533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a:t>
            </a:r>
            <a:endParaRPr b="0" lang="en-US" sz="1400" spc="-1" strike="noStrike">
              <a:latin typeface="Arial"/>
            </a:endParaRPr>
          </a:p>
        </p:txBody>
      </p:sp>
      <p:sp>
        <p:nvSpPr>
          <p:cNvPr id="203" name="CustomShape 2"/>
          <p:cNvSpPr/>
          <p:nvPr/>
        </p:nvSpPr>
        <p:spPr>
          <a:xfrm>
            <a:off x="2330280" y="277200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204" name="CustomShape 3"/>
          <p:cNvSpPr/>
          <p:nvPr/>
        </p:nvSpPr>
        <p:spPr>
          <a:xfrm>
            <a:off x="4433040" y="277200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205" name="CustomShape 4"/>
          <p:cNvSpPr/>
          <p:nvPr/>
        </p:nvSpPr>
        <p:spPr>
          <a:xfrm>
            <a:off x="45792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206" name="CustomShape 5"/>
          <p:cNvSpPr/>
          <p:nvPr/>
        </p:nvSpPr>
        <p:spPr>
          <a:xfrm>
            <a:off x="256068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207" name="CustomShape 6"/>
          <p:cNvSpPr/>
          <p:nvPr/>
        </p:nvSpPr>
        <p:spPr>
          <a:xfrm>
            <a:off x="466344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208" name="CustomShape 7"/>
          <p:cNvSpPr/>
          <p:nvPr/>
        </p:nvSpPr>
        <p:spPr>
          <a:xfrm>
            <a:off x="6766200" y="3912120"/>
            <a:ext cx="1811880" cy="553320"/>
          </a:xfrm>
          <a:prstGeom prst="roundRect">
            <a:avLst>
              <a:gd name="adj" fmla="val 16667"/>
            </a:avLst>
          </a:prstGeom>
          <a:noFill/>
          <a:ln w="38160">
            <a:solidFill>
              <a:srgbClr val="000000"/>
            </a:solidFill>
            <a:round/>
          </a:ln>
        </p:spPr>
        <p:style>
          <a:lnRef idx="0"/>
          <a:fillRef idx="0"/>
          <a:effectRef idx="0"/>
          <a:fontRef idx="minor"/>
        </p:style>
      </p:sp>
      <p:sp>
        <p:nvSpPr>
          <p:cNvPr id="209" name="CustomShape 8"/>
          <p:cNvSpPr/>
          <p:nvPr/>
        </p:nvSpPr>
        <p:spPr>
          <a:xfrm flipH="1">
            <a:off x="3236040" y="2185920"/>
            <a:ext cx="10630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10" name="CustomShape 9"/>
          <p:cNvSpPr/>
          <p:nvPr/>
        </p:nvSpPr>
        <p:spPr>
          <a:xfrm>
            <a:off x="4300560" y="2185920"/>
            <a:ext cx="10382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11" name="CustomShape 10"/>
          <p:cNvSpPr/>
          <p:nvPr/>
        </p:nvSpPr>
        <p:spPr>
          <a:xfrm flipH="1">
            <a:off x="1363680" y="3326040"/>
            <a:ext cx="18716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12" name="CustomShape 11"/>
          <p:cNvSpPr/>
          <p:nvPr/>
        </p:nvSpPr>
        <p:spPr>
          <a:xfrm>
            <a:off x="3236400" y="3326040"/>
            <a:ext cx="2296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13" name="CustomShape 12"/>
          <p:cNvSpPr/>
          <p:nvPr/>
        </p:nvSpPr>
        <p:spPr>
          <a:xfrm>
            <a:off x="5339520" y="3326040"/>
            <a:ext cx="22968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214" name="CustomShape 13"/>
          <p:cNvSpPr/>
          <p:nvPr/>
        </p:nvSpPr>
        <p:spPr>
          <a:xfrm>
            <a:off x="5339520" y="3326040"/>
            <a:ext cx="2332440" cy="5853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pic>
        <p:nvPicPr>
          <p:cNvPr id="215" name="Google Shape;290;p37" descr=""/>
          <p:cNvPicPr/>
          <p:nvPr/>
        </p:nvPicPr>
        <p:blipFill>
          <a:blip r:embed="rId2"/>
          <a:srcRect l="0" t="0" r="0" b="19638"/>
          <a:stretch/>
        </p:blipFill>
        <p:spPr>
          <a:xfrm>
            <a:off x="3445560" y="396000"/>
            <a:ext cx="1768680" cy="1152000"/>
          </a:xfrm>
          <a:prstGeom prst="rect">
            <a:avLst/>
          </a:prstGeom>
          <a:ln>
            <a:noFill/>
          </a:ln>
        </p:spPr>
      </p:pic>
    </p:spTree>
  </p:cSld>
  <mc:AlternateContent>
    <mc:Choice Requires="p14">
      <p:transition spd="slow" p14:dur="2000"/>
    </mc:Choice>
    <mc:Fallback>
      <p:transition spd="slow"/>
    </mc:Fallback>
  </mc:AlternateContent>
</p:sld>
</file>

<file path=ppt/slides/slide2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16" name="CustomShape 1"/>
          <p:cNvSpPr/>
          <p:nvPr/>
        </p:nvSpPr>
        <p:spPr>
          <a:xfrm>
            <a:off x="398880" y="257184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4800" spc="-1" strike="noStrike">
                <a:solidFill>
                  <a:srgbClr val="000000"/>
                </a:solidFill>
                <a:latin typeface="Open Sans"/>
                <a:ea typeface="Open Sans"/>
              </a:rPr>
              <a:t>Step 1</a:t>
            </a:r>
            <a:br/>
            <a:r>
              <a:rPr b="0" lang="en-US" sz="3000" spc="-1" strike="noStrike">
                <a:solidFill>
                  <a:srgbClr val="000000"/>
                </a:solidFill>
                <a:latin typeface="Open Sans"/>
                <a:ea typeface="Open Sans"/>
              </a:rPr>
              <a:t>Identify which Feature separates the data the best. </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2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17" name="Table 1"/>
          <p:cNvGraphicFramePr/>
          <p:nvPr/>
        </p:nvGraphicFramePr>
        <p:xfrm>
          <a:off x="378720" y="1020960"/>
          <a:ext cx="1979280" cy="3033000"/>
        </p:xfrm>
        <a:graphic>
          <a:graphicData uri="http://schemas.openxmlformats.org/drawingml/2006/table">
            <a:tbl>
              <a:tblPr/>
              <a:tblGrid>
                <a:gridCol w="989640"/>
                <a:gridCol w="990000"/>
              </a:tblGrid>
              <a:tr h="909360">
                <a:tc>
                  <a:txBody>
                    <a:bodyPr lIns="91080" r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218" name="CustomShape 2"/>
          <p:cNvSpPr/>
          <p:nvPr/>
        </p:nvSpPr>
        <p:spPr>
          <a:xfrm>
            <a:off x="4910760" y="12546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19" name="CustomShape 3"/>
          <p:cNvSpPr/>
          <p:nvPr/>
        </p:nvSpPr>
        <p:spPr>
          <a:xfrm>
            <a:off x="3798000" y="2746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0</a:t>
            </a:r>
            <a:endParaRPr b="0" lang="en-US" sz="1400" spc="-1" strike="noStrike">
              <a:latin typeface="Arial"/>
            </a:endParaRPr>
          </a:p>
          <a:p>
            <a:pPr>
              <a:lnSpc>
                <a:spcPct val="100000"/>
              </a:lnSpc>
            </a:pPr>
            <a:endParaRPr b="0" lang="en-US" sz="1400" spc="-1" strike="noStrike">
              <a:latin typeface="Arial"/>
            </a:endParaRPr>
          </a:p>
        </p:txBody>
      </p:sp>
      <p:sp>
        <p:nvSpPr>
          <p:cNvPr id="220" name="CustomShape 4"/>
          <p:cNvSpPr/>
          <p:nvPr/>
        </p:nvSpPr>
        <p:spPr>
          <a:xfrm>
            <a:off x="3947040" y="3189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21" name="CustomShape 5"/>
          <p:cNvSpPr/>
          <p:nvPr/>
        </p:nvSpPr>
        <p:spPr>
          <a:xfrm flipH="1">
            <a:off x="4755240" y="182736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22" name="CustomShape 6"/>
          <p:cNvSpPr/>
          <p:nvPr/>
        </p:nvSpPr>
        <p:spPr>
          <a:xfrm>
            <a:off x="5817240" y="182736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23" name="CustomShape 7"/>
          <p:cNvSpPr/>
          <p:nvPr/>
        </p:nvSpPr>
        <p:spPr>
          <a:xfrm>
            <a:off x="4736520" y="2007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24" name="CustomShape 8"/>
          <p:cNvSpPr/>
          <p:nvPr/>
        </p:nvSpPr>
        <p:spPr>
          <a:xfrm>
            <a:off x="6559560" y="2007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25" name="CustomShape 9"/>
          <p:cNvSpPr/>
          <p:nvPr/>
        </p:nvSpPr>
        <p:spPr>
          <a:xfrm>
            <a:off x="5977440" y="2746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0</a:t>
            </a:r>
            <a:endParaRPr b="0" lang="en-US" sz="1400" spc="-1" strike="noStrike">
              <a:latin typeface="Arial"/>
            </a:endParaRPr>
          </a:p>
          <a:p>
            <a:pPr>
              <a:lnSpc>
                <a:spcPct val="100000"/>
              </a:lnSpc>
            </a:pPr>
            <a:endParaRPr b="0" lang="en-US" sz="1400" spc="-1" strike="noStrike">
              <a:latin typeface="Arial"/>
            </a:endParaRPr>
          </a:p>
        </p:txBody>
      </p:sp>
      <p:sp>
        <p:nvSpPr>
          <p:cNvPr id="226" name="CustomShape 10"/>
          <p:cNvSpPr/>
          <p:nvPr/>
        </p:nvSpPr>
        <p:spPr>
          <a:xfrm>
            <a:off x="6126120" y="3189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2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27" name="Table 1"/>
          <p:cNvGraphicFramePr/>
          <p:nvPr/>
        </p:nvGraphicFramePr>
        <p:xfrm>
          <a:off x="378720" y="1020960"/>
          <a:ext cx="1979280" cy="3033000"/>
        </p:xfrm>
        <a:graphic>
          <a:graphicData uri="http://schemas.openxmlformats.org/drawingml/2006/table">
            <a:tbl>
              <a:tblPr/>
              <a:tblGrid>
                <a:gridCol w="989640"/>
                <a:gridCol w="990000"/>
              </a:tblGrid>
              <a:tr h="909360">
                <a:tc>
                  <a:txBody>
                    <a:bodyPr lIns="91080" r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228" name="CustomShape 2"/>
          <p:cNvSpPr/>
          <p:nvPr/>
        </p:nvSpPr>
        <p:spPr>
          <a:xfrm>
            <a:off x="4910760" y="12546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29" name="CustomShape 3"/>
          <p:cNvSpPr/>
          <p:nvPr/>
        </p:nvSpPr>
        <p:spPr>
          <a:xfrm>
            <a:off x="3798000" y="2746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0</a:t>
            </a:r>
            <a:endParaRPr b="0" lang="en-US" sz="1400" spc="-1" strike="noStrike">
              <a:latin typeface="Arial"/>
            </a:endParaRPr>
          </a:p>
          <a:p>
            <a:pPr>
              <a:lnSpc>
                <a:spcPct val="100000"/>
              </a:lnSpc>
            </a:pPr>
            <a:endParaRPr b="0" lang="en-US" sz="1400" spc="-1" strike="noStrike">
              <a:latin typeface="Arial"/>
            </a:endParaRPr>
          </a:p>
        </p:txBody>
      </p:sp>
      <p:sp>
        <p:nvSpPr>
          <p:cNvPr id="230" name="CustomShape 4"/>
          <p:cNvSpPr/>
          <p:nvPr/>
        </p:nvSpPr>
        <p:spPr>
          <a:xfrm>
            <a:off x="3947040" y="3189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31" name="CustomShape 5"/>
          <p:cNvSpPr/>
          <p:nvPr/>
        </p:nvSpPr>
        <p:spPr>
          <a:xfrm flipH="1">
            <a:off x="4755240" y="182736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32" name="CustomShape 6"/>
          <p:cNvSpPr/>
          <p:nvPr/>
        </p:nvSpPr>
        <p:spPr>
          <a:xfrm>
            <a:off x="5817240" y="182736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33" name="CustomShape 7"/>
          <p:cNvSpPr/>
          <p:nvPr/>
        </p:nvSpPr>
        <p:spPr>
          <a:xfrm>
            <a:off x="4736520" y="2007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34" name="CustomShape 8"/>
          <p:cNvSpPr/>
          <p:nvPr/>
        </p:nvSpPr>
        <p:spPr>
          <a:xfrm>
            <a:off x="6559560" y="2007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35" name="CustomShape 9"/>
          <p:cNvSpPr/>
          <p:nvPr/>
        </p:nvSpPr>
        <p:spPr>
          <a:xfrm>
            <a:off x="5977440" y="2746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a:t>
            </a:r>
            <a:endParaRPr b="0" lang="en-US" sz="1400" spc="-1" strike="noStrike">
              <a:latin typeface="Arial"/>
            </a:endParaRPr>
          </a:p>
          <a:p>
            <a:pPr>
              <a:lnSpc>
                <a:spcPct val="100000"/>
              </a:lnSpc>
            </a:pPr>
            <a:endParaRPr b="0" lang="en-US" sz="1400" spc="-1" strike="noStrike">
              <a:latin typeface="Arial"/>
            </a:endParaRPr>
          </a:p>
        </p:txBody>
      </p:sp>
      <p:sp>
        <p:nvSpPr>
          <p:cNvPr id="236" name="CustomShape 10"/>
          <p:cNvSpPr/>
          <p:nvPr/>
        </p:nvSpPr>
        <p:spPr>
          <a:xfrm>
            <a:off x="6126120" y="3189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37" name="CustomShape 11"/>
          <p:cNvSpPr/>
          <p:nvPr/>
        </p:nvSpPr>
        <p:spPr>
          <a:xfrm>
            <a:off x="2404800" y="2116080"/>
            <a:ext cx="3874320" cy="2669760"/>
          </a:xfrm>
          <a:prstGeom prst="curvedConnector3">
            <a:avLst>
              <a:gd name="adj1" fmla="val 13322"/>
            </a:avLst>
          </a:prstGeom>
          <a:noFill/>
          <a:ln w="9360">
            <a:solidFill>
              <a:schemeClr val="dk2"/>
            </a:solidFill>
            <a:round/>
          </a:ln>
        </p:spPr>
        <p:style>
          <a:lnRef idx="0"/>
          <a:fillRef idx="0"/>
          <a:effectRef idx="0"/>
          <a:fontRef idx="minor"/>
        </p:style>
      </p:sp>
      <p:sp>
        <p:nvSpPr>
          <p:cNvPr id="238" name="CustomShape 12"/>
          <p:cNvSpPr/>
          <p:nvPr/>
        </p:nvSpPr>
        <p:spPr>
          <a:xfrm flipH="1" rot="10800000">
            <a:off x="6273720" y="3780000"/>
            <a:ext cx="808560" cy="10191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2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39" name="Table 1"/>
          <p:cNvGraphicFramePr/>
          <p:nvPr/>
        </p:nvGraphicFramePr>
        <p:xfrm>
          <a:off x="378720" y="1020960"/>
          <a:ext cx="1979280" cy="3033000"/>
        </p:xfrm>
        <a:graphic>
          <a:graphicData uri="http://schemas.openxmlformats.org/drawingml/2006/table">
            <a:tbl>
              <a:tblPr/>
              <a:tblGrid>
                <a:gridCol w="989640"/>
                <a:gridCol w="990000"/>
              </a:tblGrid>
              <a:tr h="909360">
                <a:tc>
                  <a:txBody>
                    <a:bodyPr lIns="91080" r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240" name="CustomShape 2"/>
          <p:cNvSpPr/>
          <p:nvPr/>
        </p:nvSpPr>
        <p:spPr>
          <a:xfrm>
            <a:off x="4910760" y="12546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41" name="CustomShape 3"/>
          <p:cNvSpPr/>
          <p:nvPr/>
        </p:nvSpPr>
        <p:spPr>
          <a:xfrm>
            <a:off x="3798000" y="2746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0</a:t>
            </a:r>
            <a:endParaRPr b="0" lang="en-US" sz="1400" spc="-1" strike="noStrike">
              <a:latin typeface="Arial"/>
            </a:endParaRPr>
          </a:p>
          <a:p>
            <a:pPr>
              <a:lnSpc>
                <a:spcPct val="100000"/>
              </a:lnSpc>
            </a:pPr>
            <a:endParaRPr b="0" lang="en-US" sz="1400" spc="-1" strike="noStrike">
              <a:latin typeface="Arial"/>
            </a:endParaRPr>
          </a:p>
        </p:txBody>
      </p:sp>
      <p:sp>
        <p:nvSpPr>
          <p:cNvPr id="242" name="CustomShape 4"/>
          <p:cNvSpPr/>
          <p:nvPr/>
        </p:nvSpPr>
        <p:spPr>
          <a:xfrm>
            <a:off x="3947040" y="3189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43" name="CustomShape 5"/>
          <p:cNvSpPr/>
          <p:nvPr/>
        </p:nvSpPr>
        <p:spPr>
          <a:xfrm flipH="1">
            <a:off x="4755240" y="182736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44" name="CustomShape 6"/>
          <p:cNvSpPr/>
          <p:nvPr/>
        </p:nvSpPr>
        <p:spPr>
          <a:xfrm>
            <a:off x="5817240" y="182736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45" name="CustomShape 7"/>
          <p:cNvSpPr/>
          <p:nvPr/>
        </p:nvSpPr>
        <p:spPr>
          <a:xfrm>
            <a:off x="4736520" y="2007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46" name="CustomShape 8"/>
          <p:cNvSpPr/>
          <p:nvPr/>
        </p:nvSpPr>
        <p:spPr>
          <a:xfrm>
            <a:off x="6559560" y="2007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47" name="CustomShape 9"/>
          <p:cNvSpPr/>
          <p:nvPr/>
        </p:nvSpPr>
        <p:spPr>
          <a:xfrm>
            <a:off x="5977440" y="2746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a:t>
            </a:r>
            <a:endParaRPr b="0" lang="en-US" sz="1400" spc="-1" strike="noStrike">
              <a:latin typeface="Arial"/>
            </a:endParaRPr>
          </a:p>
          <a:p>
            <a:pPr>
              <a:lnSpc>
                <a:spcPct val="100000"/>
              </a:lnSpc>
            </a:pPr>
            <a:endParaRPr b="0" lang="en-US" sz="1400" spc="-1" strike="noStrike">
              <a:latin typeface="Arial"/>
            </a:endParaRPr>
          </a:p>
        </p:txBody>
      </p:sp>
      <p:sp>
        <p:nvSpPr>
          <p:cNvPr id="248" name="CustomShape 10"/>
          <p:cNvSpPr/>
          <p:nvPr/>
        </p:nvSpPr>
        <p:spPr>
          <a:xfrm>
            <a:off x="6126120" y="3189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49" name="CustomShape 11"/>
          <p:cNvSpPr/>
          <p:nvPr/>
        </p:nvSpPr>
        <p:spPr>
          <a:xfrm>
            <a:off x="2468880" y="2556000"/>
            <a:ext cx="1401480" cy="9615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0" name="CustomShape 1"/>
          <p:cNvSpPr/>
          <p:nvPr/>
        </p:nvSpPr>
        <p:spPr>
          <a:xfrm>
            <a:off x="311760" y="444960"/>
            <a:ext cx="8519760" cy="572040"/>
          </a:xfrm>
          <a:prstGeom prst="rect">
            <a:avLst/>
          </a:prstGeom>
          <a:noFill/>
          <a:ln>
            <a:noFill/>
          </a:ln>
        </p:spPr>
        <p:style>
          <a:lnRef idx="0"/>
          <a:fillRef idx="0"/>
          <a:effectRef idx="0"/>
          <a:fontRef idx="minor"/>
        </p:style>
      </p:sp>
      <p:sp>
        <p:nvSpPr>
          <p:cNvPr id="81" name="CustomShape 2"/>
          <p:cNvSpPr/>
          <p:nvPr/>
        </p:nvSpPr>
        <p:spPr>
          <a:xfrm>
            <a:off x="311760" y="1152360"/>
            <a:ext cx="8519760" cy="3415680"/>
          </a:xfrm>
          <a:prstGeom prst="rect">
            <a:avLst/>
          </a:prstGeom>
          <a:noFill/>
          <a:ln>
            <a:noFill/>
          </a:ln>
        </p:spPr>
        <p:style>
          <a:lnRef idx="0"/>
          <a:fillRef idx="0"/>
          <a:effectRef idx="0"/>
          <a:fontRef idx="minor"/>
        </p:style>
      </p:sp>
      <p:pic>
        <p:nvPicPr>
          <p:cNvPr id="82" name="Google Shape;68;p15" descr=""/>
          <p:cNvPicPr/>
          <p:nvPr/>
        </p:nvPicPr>
        <p:blipFill>
          <a:blip r:embed="rId1"/>
          <a:stretch/>
        </p:blipFill>
        <p:spPr>
          <a:xfrm>
            <a:off x="976680" y="0"/>
            <a:ext cx="7189920" cy="5142960"/>
          </a:xfrm>
          <a:prstGeom prst="rect">
            <a:avLst/>
          </a:prstGeom>
          <a:ln>
            <a:noFill/>
          </a:ln>
        </p:spPr>
      </p:pic>
    </p:spTree>
  </p:cSld>
  <mc:AlternateContent>
    <mc:Choice Requires="p14">
      <p:transition spd="slow" p14:dur="2000"/>
    </mc:Choice>
    <mc:Fallback>
      <p:transition spd="slow"/>
    </mc:Fallback>
  </mc:AlternateContent>
</p:sld>
</file>

<file path=ppt/slides/slide3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50" name="Table 1"/>
          <p:cNvGraphicFramePr/>
          <p:nvPr/>
        </p:nvGraphicFramePr>
        <p:xfrm>
          <a:off x="378720" y="1020960"/>
          <a:ext cx="1979280" cy="3033000"/>
        </p:xfrm>
        <a:graphic>
          <a:graphicData uri="http://schemas.openxmlformats.org/drawingml/2006/table">
            <a:tbl>
              <a:tblPr/>
              <a:tblGrid>
                <a:gridCol w="989640"/>
                <a:gridCol w="990000"/>
              </a:tblGrid>
              <a:tr h="909360">
                <a:tc>
                  <a:txBody>
                    <a:bodyPr lIns="91080" r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251" name="CustomShape 2"/>
          <p:cNvSpPr/>
          <p:nvPr/>
        </p:nvSpPr>
        <p:spPr>
          <a:xfrm>
            <a:off x="4910760" y="12546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52" name="CustomShape 3"/>
          <p:cNvSpPr/>
          <p:nvPr/>
        </p:nvSpPr>
        <p:spPr>
          <a:xfrm>
            <a:off x="3798000" y="2746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a:t>
            </a:r>
            <a:endParaRPr b="0" lang="en-US" sz="1400" spc="-1" strike="noStrike">
              <a:latin typeface="Arial"/>
            </a:endParaRPr>
          </a:p>
          <a:p>
            <a:pPr>
              <a:lnSpc>
                <a:spcPct val="100000"/>
              </a:lnSpc>
            </a:pPr>
            <a:endParaRPr b="0" lang="en-US" sz="1400" spc="-1" strike="noStrike">
              <a:latin typeface="Arial"/>
            </a:endParaRPr>
          </a:p>
        </p:txBody>
      </p:sp>
      <p:sp>
        <p:nvSpPr>
          <p:cNvPr id="253" name="CustomShape 4"/>
          <p:cNvSpPr/>
          <p:nvPr/>
        </p:nvSpPr>
        <p:spPr>
          <a:xfrm>
            <a:off x="3947040" y="3189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54" name="CustomShape 5"/>
          <p:cNvSpPr/>
          <p:nvPr/>
        </p:nvSpPr>
        <p:spPr>
          <a:xfrm flipH="1">
            <a:off x="4755240" y="182736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55" name="CustomShape 6"/>
          <p:cNvSpPr/>
          <p:nvPr/>
        </p:nvSpPr>
        <p:spPr>
          <a:xfrm>
            <a:off x="5817240" y="182736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56" name="CustomShape 7"/>
          <p:cNvSpPr/>
          <p:nvPr/>
        </p:nvSpPr>
        <p:spPr>
          <a:xfrm>
            <a:off x="4736520" y="2007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57" name="CustomShape 8"/>
          <p:cNvSpPr/>
          <p:nvPr/>
        </p:nvSpPr>
        <p:spPr>
          <a:xfrm>
            <a:off x="6559560" y="2007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58" name="CustomShape 9"/>
          <p:cNvSpPr/>
          <p:nvPr/>
        </p:nvSpPr>
        <p:spPr>
          <a:xfrm>
            <a:off x="5977440" y="2746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a:t>
            </a:r>
            <a:endParaRPr b="0" lang="en-US" sz="1400" spc="-1" strike="noStrike">
              <a:latin typeface="Arial"/>
            </a:endParaRPr>
          </a:p>
          <a:p>
            <a:pPr>
              <a:lnSpc>
                <a:spcPct val="100000"/>
              </a:lnSpc>
            </a:pPr>
            <a:endParaRPr b="0" lang="en-US" sz="1400" spc="-1" strike="noStrike">
              <a:latin typeface="Arial"/>
            </a:endParaRPr>
          </a:p>
        </p:txBody>
      </p:sp>
      <p:sp>
        <p:nvSpPr>
          <p:cNvPr id="259" name="CustomShape 10"/>
          <p:cNvSpPr/>
          <p:nvPr/>
        </p:nvSpPr>
        <p:spPr>
          <a:xfrm>
            <a:off x="6126120" y="3189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60" name="CustomShape 11"/>
          <p:cNvSpPr/>
          <p:nvPr/>
        </p:nvSpPr>
        <p:spPr>
          <a:xfrm>
            <a:off x="2404800" y="3199680"/>
            <a:ext cx="2223720" cy="3880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3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261" name="Table 1"/>
          <p:cNvGraphicFramePr/>
          <p:nvPr/>
        </p:nvGraphicFramePr>
        <p:xfrm>
          <a:off x="378720" y="1020960"/>
          <a:ext cx="1979280" cy="3033000"/>
        </p:xfrm>
        <a:graphic>
          <a:graphicData uri="http://schemas.openxmlformats.org/drawingml/2006/table">
            <a:tbl>
              <a:tblPr/>
              <a:tblGrid>
                <a:gridCol w="989640"/>
                <a:gridCol w="990000"/>
              </a:tblGrid>
              <a:tr h="909360">
                <a:tc>
                  <a:txBody>
                    <a:bodyPr lIns="91080" rIns="91080">
                      <a:noAutofit/>
                    </a:bodyPr>
                    <a:p>
                      <a:pPr>
                        <a:lnSpc>
                          <a:spcPct val="100000"/>
                        </a:lnSpc>
                      </a:pPr>
                      <a:r>
                        <a:rPr b="0" lang="en-US" sz="1400" spc="-1" strike="noStrike">
                          <a:solidFill>
                            <a:srgbClr val="000000"/>
                          </a:solidFill>
                          <a:latin typeface="Open Sans"/>
                          <a:ea typeface="Open Sans"/>
                        </a:rPr>
                        <a:t>Millennial</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42480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6d9eeb"/>
                    </a:solidFill>
                  </a:tcPr>
                </a:tc>
              </a:tr>
            </a:tbl>
          </a:graphicData>
        </a:graphic>
      </p:graphicFrame>
      <p:sp>
        <p:nvSpPr>
          <p:cNvPr id="262" name="CustomShape 2"/>
          <p:cNvSpPr/>
          <p:nvPr/>
        </p:nvSpPr>
        <p:spPr>
          <a:xfrm>
            <a:off x="4910760" y="12546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63" name="CustomShape 3"/>
          <p:cNvSpPr/>
          <p:nvPr/>
        </p:nvSpPr>
        <p:spPr>
          <a:xfrm>
            <a:off x="3798000" y="2746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264" name="CustomShape 4"/>
          <p:cNvSpPr/>
          <p:nvPr/>
        </p:nvSpPr>
        <p:spPr>
          <a:xfrm>
            <a:off x="3947040" y="3189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65" name="CustomShape 5"/>
          <p:cNvSpPr/>
          <p:nvPr/>
        </p:nvSpPr>
        <p:spPr>
          <a:xfrm flipH="1">
            <a:off x="4755240" y="182736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66" name="CustomShape 6"/>
          <p:cNvSpPr/>
          <p:nvPr/>
        </p:nvSpPr>
        <p:spPr>
          <a:xfrm>
            <a:off x="5817240" y="182736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67" name="CustomShape 7"/>
          <p:cNvSpPr/>
          <p:nvPr/>
        </p:nvSpPr>
        <p:spPr>
          <a:xfrm>
            <a:off x="4736520" y="2007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68" name="CustomShape 8"/>
          <p:cNvSpPr/>
          <p:nvPr/>
        </p:nvSpPr>
        <p:spPr>
          <a:xfrm>
            <a:off x="6559560" y="2007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69" name="CustomShape 9"/>
          <p:cNvSpPr/>
          <p:nvPr/>
        </p:nvSpPr>
        <p:spPr>
          <a:xfrm>
            <a:off x="5977440" y="2746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270" name="CustomShape 10"/>
          <p:cNvSpPr/>
          <p:nvPr/>
        </p:nvSpPr>
        <p:spPr>
          <a:xfrm>
            <a:off x="6126120" y="3189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71" name="CustomShape 11"/>
          <p:cNvSpPr/>
          <p:nvPr/>
        </p:nvSpPr>
        <p:spPr>
          <a:xfrm>
            <a:off x="3634560" y="4093200"/>
            <a:ext cx="4701960" cy="7117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Not bad, but not Perfect.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72" name="CustomShape 1"/>
          <p:cNvSpPr/>
          <p:nvPr/>
        </p:nvSpPr>
        <p:spPr>
          <a:xfrm>
            <a:off x="1253160" y="11545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73" name="CustomShape 2"/>
          <p:cNvSpPr/>
          <p:nvPr/>
        </p:nvSpPr>
        <p:spPr>
          <a:xfrm>
            <a:off x="140400" y="26467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274" name="CustomShape 3"/>
          <p:cNvSpPr/>
          <p:nvPr/>
        </p:nvSpPr>
        <p:spPr>
          <a:xfrm>
            <a:off x="289440" y="30898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75" name="CustomShape 4"/>
          <p:cNvSpPr/>
          <p:nvPr/>
        </p:nvSpPr>
        <p:spPr>
          <a:xfrm flipH="1">
            <a:off x="1097640" y="172728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76" name="CustomShape 5"/>
          <p:cNvSpPr/>
          <p:nvPr/>
        </p:nvSpPr>
        <p:spPr>
          <a:xfrm>
            <a:off x="2159640" y="172728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77" name="CustomShape 6"/>
          <p:cNvSpPr/>
          <p:nvPr/>
        </p:nvSpPr>
        <p:spPr>
          <a:xfrm>
            <a:off x="1078920" y="19072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78" name="CustomShape 7"/>
          <p:cNvSpPr/>
          <p:nvPr/>
        </p:nvSpPr>
        <p:spPr>
          <a:xfrm>
            <a:off x="2901960" y="19072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79" name="CustomShape 8"/>
          <p:cNvSpPr/>
          <p:nvPr/>
        </p:nvSpPr>
        <p:spPr>
          <a:xfrm>
            <a:off x="2319840" y="26467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280" name="CustomShape 9"/>
          <p:cNvSpPr/>
          <p:nvPr/>
        </p:nvSpPr>
        <p:spPr>
          <a:xfrm>
            <a:off x="2468520" y="30898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81" name="CustomShape 10"/>
          <p:cNvSpPr/>
          <p:nvPr/>
        </p:nvSpPr>
        <p:spPr>
          <a:xfrm>
            <a:off x="5835960" y="11466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82" name="CustomShape 11"/>
          <p:cNvSpPr/>
          <p:nvPr/>
        </p:nvSpPr>
        <p:spPr>
          <a:xfrm>
            <a:off x="4723200" y="2638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139</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0</a:t>
            </a:r>
            <a:endParaRPr b="0" lang="en-US" sz="1400" spc="-1" strike="noStrike">
              <a:latin typeface="Arial"/>
            </a:endParaRPr>
          </a:p>
          <a:p>
            <a:pPr>
              <a:lnSpc>
                <a:spcPct val="100000"/>
              </a:lnSpc>
            </a:pPr>
            <a:endParaRPr b="0" lang="en-US" sz="1400" spc="-1" strike="noStrike">
              <a:latin typeface="Arial"/>
            </a:endParaRPr>
          </a:p>
        </p:txBody>
      </p:sp>
      <p:sp>
        <p:nvSpPr>
          <p:cNvPr id="283" name="CustomShape 12"/>
          <p:cNvSpPr/>
          <p:nvPr/>
        </p:nvSpPr>
        <p:spPr>
          <a:xfrm>
            <a:off x="4872240" y="3081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84" name="CustomShape 13"/>
          <p:cNvSpPr/>
          <p:nvPr/>
        </p:nvSpPr>
        <p:spPr>
          <a:xfrm flipH="1">
            <a:off x="5680440" y="171936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85" name="CustomShape 14"/>
          <p:cNvSpPr/>
          <p:nvPr/>
        </p:nvSpPr>
        <p:spPr>
          <a:xfrm>
            <a:off x="6742080" y="171936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86" name="CustomShape 15"/>
          <p:cNvSpPr/>
          <p:nvPr/>
        </p:nvSpPr>
        <p:spPr>
          <a:xfrm>
            <a:off x="5661720" y="18993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87" name="CustomShape 16"/>
          <p:cNvSpPr/>
          <p:nvPr/>
        </p:nvSpPr>
        <p:spPr>
          <a:xfrm>
            <a:off x="7484760" y="18993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88" name="CustomShape 17"/>
          <p:cNvSpPr/>
          <p:nvPr/>
        </p:nvSpPr>
        <p:spPr>
          <a:xfrm>
            <a:off x="6902280" y="2638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73</a:t>
            </a:r>
            <a:endParaRPr b="0" lang="en-US" sz="1400" spc="-1" strike="noStrike">
              <a:latin typeface="Arial"/>
            </a:endParaRPr>
          </a:p>
          <a:p>
            <a:pPr>
              <a:lnSpc>
                <a:spcPct val="100000"/>
              </a:lnSpc>
            </a:pPr>
            <a:endParaRPr b="0" lang="en-US" sz="1400" spc="-1" strike="noStrike">
              <a:latin typeface="Arial"/>
            </a:endParaRPr>
          </a:p>
        </p:txBody>
      </p:sp>
      <p:sp>
        <p:nvSpPr>
          <p:cNvPr id="289" name="CustomShape 18"/>
          <p:cNvSpPr/>
          <p:nvPr/>
        </p:nvSpPr>
        <p:spPr>
          <a:xfrm>
            <a:off x="7051320" y="3081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90" name="CustomShape 19"/>
          <p:cNvSpPr/>
          <p:nvPr/>
        </p:nvSpPr>
        <p:spPr>
          <a:xfrm>
            <a:off x="1583280" y="3990240"/>
            <a:ext cx="1648800" cy="7117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Not bad</a:t>
            </a:r>
            <a:endParaRPr b="0" lang="en-US" sz="2400" spc="-1" strike="noStrike">
              <a:latin typeface="Arial"/>
            </a:endParaRPr>
          </a:p>
        </p:txBody>
      </p:sp>
      <p:sp>
        <p:nvSpPr>
          <p:cNvPr id="291" name="CustomShape 20"/>
          <p:cNvSpPr/>
          <p:nvPr/>
        </p:nvSpPr>
        <p:spPr>
          <a:xfrm>
            <a:off x="6069960" y="4055400"/>
            <a:ext cx="1648800" cy="7117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Perfect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292" name="CustomShape 1"/>
          <p:cNvSpPr/>
          <p:nvPr/>
        </p:nvSpPr>
        <p:spPr>
          <a:xfrm>
            <a:off x="1253160" y="11545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293" name="CustomShape 2"/>
          <p:cNvSpPr/>
          <p:nvPr/>
        </p:nvSpPr>
        <p:spPr>
          <a:xfrm>
            <a:off x="140400" y="26467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ff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294" name="CustomShape 3"/>
          <p:cNvSpPr/>
          <p:nvPr/>
        </p:nvSpPr>
        <p:spPr>
          <a:xfrm>
            <a:off x="289440" y="30898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295" name="CustomShape 4"/>
          <p:cNvSpPr/>
          <p:nvPr/>
        </p:nvSpPr>
        <p:spPr>
          <a:xfrm flipH="1">
            <a:off x="1097640" y="172728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96" name="CustomShape 5"/>
          <p:cNvSpPr/>
          <p:nvPr/>
        </p:nvSpPr>
        <p:spPr>
          <a:xfrm>
            <a:off x="2159640" y="172728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297" name="CustomShape 6"/>
          <p:cNvSpPr/>
          <p:nvPr/>
        </p:nvSpPr>
        <p:spPr>
          <a:xfrm>
            <a:off x="1078920" y="19072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298" name="CustomShape 7"/>
          <p:cNvSpPr/>
          <p:nvPr/>
        </p:nvSpPr>
        <p:spPr>
          <a:xfrm>
            <a:off x="2901960" y="19072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299" name="CustomShape 8"/>
          <p:cNvSpPr/>
          <p:nvPr/>
        </p:nvSpPr>
        <p:spPr>
          <a:xfrm>
            <a:off x="2319840" y="26467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ff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00" name="CustomShape 9"/>
          <p:cNvSpPr/>
          <p:nvPr/>
        </p:nvSpPr>
        <p:spPr>
          <a:xfrm>
            <a:off x="2468520" y="30898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01" name="CustomShape 10"/>
          <p:cNvSpPr/>
          <p:nvPr/>
        </p:nvSpPr>
        <p:spPr>
          <a:xfrm>
            <a:off x="5835960" y="11466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02" name="CustomShape 11"/>
          <p:cNvSpPr/>
          <p:nvPr/>
        </p:nvSpPr>
        <p:spPr>
          <a:xfrm>
            <a:off x="4723200" y="2638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38761d"/>
                </a:solidFill>
                <a:latin typeface="Open Sans"/>
                <a:ea typeface="Open Sans"/>
              </a:rPr>
              <a:t>139</a:t>
            </a:r>
            <a:r>
              <a:rPr b="1" lang="en-US" sz="1400" spc="-1" strike="noStrike">
                <a:solidFill>
                  <a:srgbClr val="38761d"/>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274e13"/>
                </a:solidFill>
                <a:latin typeface="Open Sans"/>
                <a:ea typeface="Open Sans"/>
              </a:rPr>
              <a:t>0</a:t>
            </a:r>
            <a:endParaRPr b="0" lang="en-US" sz="1400" spc="-1" strike="noStrike">
              <a:latin typeface="Arial"/>
            </a:endParaRPr>
          </a:p>
          <a:p>
            <a:pPr>
              <a:lnSpc>
                <a:spcPct val="100000"/>
              </a:lnSpc>
            </a:pPr>
            <a:endParaRPr b="0" lang="en-US" sz="1400" spc="-1" strike="noStrike">
              <a:latin typeface="Arial"/>
            </a:endParaRPr>
          </a:p>
        </p:txBody>
      </p:sp>
      <p:sp>
        <p:nvSpPr>
          <p:cNvPr id="303" name="CustomShape 12"/>
          <p:cNvSpPr/>
          <p:nvPr/>
        </p:nvSpPr>
        <p:spPr>
          <a:xfrm>
            <a:off x="4872240" y="3081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04" name="CustomShape 13"/>
          <p:cNvSpPr/>
          <p:nvPr/>
        </p:nvSpPr>
        <p:spPr>
          <a:xfrm flipH="1">
            <a:off x="5680440" y="171936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05" name="CustomShape 14"/>
          <p:cNvSpPr/>
          <p:nvPr/>
        </p:nvSpPr>
        <p:spPr>
          <a:xfrm>
            <a:off x="6742080" y="171936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06" name="CustomShape 15"/>
          <p:cNvSpPr/>
          <p:nvPr/>
        </p:nvSpPr>
        <p:spPr>
          <a:xfrm>
            <a:off x="5661720" y="18993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07" name="CustomShape 16"/>
          <p:cNvSpPr/>
          <p:nvPr/>
        </p:nvSpPr>
        <p:spPr>
          <a:xfrm>
            <a:off x="7484760" y="18993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08" name="CustomShape 17"/>
          <p:cNvSpPr/>
          <p:nvPr/>
        </p:nvSpPr>
        <p:spPr>
          <a:xfrm>
            <a:off x="6902280" y="2638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274e13"/>
                </a:solidFill>
                <a:latin typeface="Open Sans"/>
                <a:ea typeface="Open Sans"/>
              </a:rPr>
              <a:t>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274e13"/>
                </a:solidFill>
                <a:latin typeface="Open Sans"/>
                <a:ea typeface="Open Sans"/>
              </a:rPr>
              <a:t>73</a:t>
            </a:r>
            <a:endParaRPr b="0" lang="en-US" sz="1400" spc="-1" strike="noStrike">
              <a:latin typeface="Arial"/>
            </a:endParaRPr>
          </a:p>
          <a:p>
            <a:pPr>
              <a:lnSpc>
                <a:spcPct val="100000"/>
              </a:lnSpc>
            </a:pPr>
            <a:endParaRPr b="0" lang="en-US" sz="1400" spc="-1" strike="noStrike">
              <a:latin typeface="Arial"/>
            </a:endParaRPr>
          </a:p>
        </p:txBody>
      </p:sp>
      <p:sp>
        <p:nvSpPr>
          <p:cNvPr id="309" name="CustomShape 18"/>
          <p:cNvSpPr/>
          <p:nvPr/>
        </p:nvSpPr>
        <p:spPr>
          <a:xfrm>
            <a:off x="7051320" y="3081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10" name="CustomShape 19"/>
          <p:cNvSpPr/>
          <p:nvPr/>
        </p:nvSpPr>
        <p:spPr>
          <a:xfrm>
            <a:off x="1583280" y="3990240"/>
            <a:ext cx="1648800" cy="7117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Not bad</a:t>
            </a:r>
            <a:endParaRPr b="0" lang="en-US" sz="2400" spc="-1" strike="noStrike">
              <a:latin typeface="Arial"/>
            </a:endParaRPr>
          </a:p>
        </p:txBody>
      </p:sp>
      <p:sp>
        <p:nvSpPr>
          <p:cNvPr id="311" name="CustomShape 20"/>
          <p:cNvSpPr/>
          <p:nvPr/>
        </p:nvSpPr>
        <p:spPr>
          <a:xfrm>
            <a:off x="6069960" y="4055400"/>
            <a:ext cx="1648800" cy="71172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Perfect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2" name="CustomShape 1"/>
          <p:cNvSpPr/>
          <p:nvPr/>
        </p:nvSpPr>
        <p:spPr>
          <a:xfrm>
            <a:off x="311760" y="13791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800" spc="-1" strike="noStrike">
                <a:solidFill>
                  <a:srgbClr val="000000"/>
                </a:solidFill>
                <a:latin typeface="Open Sans"/>
                <a:ea typeface="Open Sans"/>
              </a:rPr>
              <a:t>You don’t have to be </a:t>
            </a:r>
            <a:r>
              <a:rPr b="1" lang="en-US" sz="4800" spc="-1" strike="noStrike">
                <a:solidFill>
                  <a:srgbClr val="000000"/>
                </a:solidFill>
                <a:latin typeface="Open Sans"/>
                <a:ea typeface="Open Sans"/>
              </a:rPr>
              <a:t>perfect</a:t>
            </a:r>
            <a:r>
              <a:rPr b="0" lang="en-US" sz="4800" spc="-1" strike="noStrike">
                <a:solidFill>
                  <a:srgbClr val="000000"/>
                </a:solidFill>
                <a:latin typeface="Open Sans"/>
                <a:ea typeface="Open Sans"/>
              </a:rPr>
              <a:t>,</a:t>
            </a:r>
            <a:br/>
            <a:r>
              <a:rPr b="0" lang="en-US" sz="4800" spc="-1" strike="noStrike">
                <a:solidFill>
                  <a:srgbClr val="000000"/>
                </a:solidFill>
                <a:latin typeface="Open Sans"/>
                <a:ea typeface="Open Sans"/>
              </a:rPr>
              <a:t>just </a:t>
            </a:r>
            <a:r>
              <a:rPr b="1" lang="en-US" sz="4800" spc="-1" strike="noStrike">
                <a:solidFill>
                  <a:srgbClr val="000000"/>
                </a:solidFill>
                <a:latin typeface="Open Sans"/>
                <a:ea typeface="Open Sans"/>
              </a:rPr>
              <a:t>better</a:t>
            </a:r>
            <a:r>
              <a:rPr b="0" lang="en-US" sz="4800" spc="-1" strike="noStrike">
                <a:solidFill>
                  <a:srgbClr val="000000"/>
                </a:solidFill>
                <a:latin typeface="Open Sans"/>
                <a:ea typeface="Open Sans"/>
              </a:rPr>
              <a:t> than your </a:t>
            </a:r>
            <a:r>
              <a:rPr b="1" lang="en-US" sz="4800" spc="-1" strike="noStrike">
                <a:solidFill>
                  <a:srgbClr val="000000"/>
                </a:solidFill>
                <a:latin typeface="Open Sans"/>
                <a:ea typeface="Open Sans"/>
              </a:rPr>
              <a:t>competitors</a:t>
            </a:r>
            <a:r>
              <a:rPr b="0" lang="en-US" sz="4800" spc="-1" strike="noStrike">
                <a:solidFill>
                  <a:srgbClr val="000000"/>
                </a:solidFill>
                <a:latin typeface="Open Sans"/>
                <a:ea typeface="Open Sans"/>
              </a:rPr>
              <a:t>. </a:t>
            </a:r>
            <a:endParaRPr b="0" lang="en-US" sz="4800" spc="-1" strike="noStrike">
              <a:latin typeface="Arial"/>
            </a:endParaRPr>
          </a:p>
        </p:txBody>
      </p:sp>
    </p:spTree>
  </p:cSld>
  <mc:AlternateContent>
    <mc:Choice Requires="p14">
      <p:transition spd="slow" p14:dur="2000"/>
    </mc:Choice>
    <mc:Fallback>
      <p:transition spd="slow"/>
    </mc:Fallback>
  </mc:AlternateContent>
</p:sld>
</file>

<file path=ppt/slides/slide3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3" name="CustomShape 1"/>
          <p:cNvSpPr/>
          <p:nvPr/>
        </p:nvSpPr>
        <p:spPr>
          <a:xfrm>
            <a:off x="311760" y="13791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4800" spc="-1" strike="noStrike">
                <a:solidFill>
                  <a:srgbClr val="000000"/>
                </a:solidFill>
                <a:latin typeface="Open Sans"/>
                <a:ea typeface="Open Sans"/>
              </a:rPr>
              <a:t>You don’t have to be </a:t>
            </a:r>
            <a:r>
              <a:rPr b="1" lang="en-US" sz="4800" spc="-1" strike="noStrike">
                <a:solidFill>
                  <a:srgbClr val="000000"/>
                </a:solidFill>
                <a:latin typeface="Open Sans"/>
                <a:ea typeface="Open Sans"/>
              </a:rPr>
              <a:t>perfect</a:t>
            </a:r>
            <a:r>
              <a:rPr b="0" lang="en-US" sz="4800" spc="-1" strike="noStrike">
                <a:solidFill>
                  <a:srgbClr val="000000"/>
                </a:solidFill>
                <a:latin typeface="Open Sans"/>
                <a:ea typeface="Open Sans"/>
              </a:rPr>
              <a:t>,</a:t>
            </a:r>
            <a:br/>
            <a:r>
              <a:rPr b="0" lang="en-US" sz="4800" spc="-1" strike="noStrike">
                <a:solidFill>
                  <a:srgbClr val="000000"/>
                </a:solidFill>
                <a:latin typeface="Open Sans"/>
                <a:ea typeface="Open Sans"/>
              </a:rPr>
              <a:t>just </a:t>
            </a:r>
            <a:r>
              <a:rPr b="1" lang="en-US" sz="4800" spc="-1" strike="noStrike">
                <a:solidFill>
                  <a:srgbClr val="000000"/>
                </a:solidFill>
                <a:latin typeface="Open Sans"/>
                <a:ea typeface="Open Sans"/>
              </a:rPr>
              <a:t>better</a:t>
            </a:r>
            <a:r>
              <a:rPr b="0" lang="en-US" sz="4800" spc="-1" strike="noStrike">
                <a:solidFill>
                  <a:srgbClr val="000000"/>
                </a:solidFill>
                <a:latin typeface="Open Sans"/>
                <a:ea typeface="Open Sans"/>
              </a:rPr>
              <a:t> than your </a:t>
            </a:r>
            <a:r>
              <a:rPr b="1" lang="en-US" sz="4800" spc="-1" strike="noStrike">
                <a:solidFill>
                  <a:srgbClr val="000000"/>
                </a:solidFill>
                <a:latin typeface="Open Sans"/>
                <a:ea typeface="Open Sans"/>
              </a:rPr>
              <a:t>competitors</a:t>
            </a:r>
            <a:r>
              <a:rPr b="0" lang="en-US" sz="4800" spc="-1" strike="noStrike">
                <a:solidFill>
                  <a:srgbClr val="000000"/>
                </a:solidFill>
                <a:latin typeface="Open Sans"/>
                <a:ea typeface="Open Sans"/>
              </a:rPr>
              <a:t>. </a:t>
            </a:r>
            <a:endParaRPr b="0" lang="en-US" sz="4800" spc="-1" strike="noStrike">
              <a:latin typeface="Arial"/>
            </a:endParaRPr>
          </a:p>
        </p:txBody>
      </p:sp>
      <p:sp>
        <p:nvSpPr>
          <p:cNvPr id="314" name="CustomShape 2"/>
          <p:cNvSpPr/>
          <p:nvPr/>
        </p:nvSpPr>
        <p:spPr>
          <a:xfrm>
            <a:off x="4372920" y="3467520"/>
            <a:ext cx="4353480" cy="11077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3600" spc="-1" strike="noStrike">
                <a:solidFill>
                  <a:srgbClr val="000000"/>
                </a:solidFill>
                <a:latin typeface="Open Sans"/>
                <a:ea typeface="Open Sans"/>
              </a:rPr>
              <a:t>-Queen Elizabeth II</a:t>
            </a:r>
            <a:endParaRPr b="0" lang="en-US" sz="3600" spc="-1" strike="noStrike">
              <a:latin typeface="Arial"/>
            </a:endParaRPr>
          </a:p>
          <a:p>
            <a:pPr>
              <a:lnSpc>
                <a:spcPct val="100000"/>
              </a:lnSpc>
            </a:pP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15" name="CustomShape 1"/>
          <p:cNvSpPr/>
          <p:nvPr/>
        </p:nvSpPr>
        <p:spPr>
          <a:xfrm>
            <a:off x="1419480" y="3312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316" name="CustomShape 2"/>
          <p:cNvSpPr/>
          <p:nvPr/>
        </p:nvSpPr>
        <p:spPr>
          <a:xfrm>
            <a:off x="306720" y="18234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17" name="CustomShape 3"/>
          <p:cNvSpPr/>
          <p:nvPr/>
        </p:nvSpPr>
        <p:spPr>
          <a:xfrm>
            <a:off x="455760" y="22665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18" name="CustomShape 4"/>
          <p:cNvSpPr/>
          <p:nvPr/>
        </p:nvSpPr>
        <p:spPr>
          <a:xfrm flipH="1">
            <a:off x="1263960" y="90360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19" name="CustomShape 5"/>
          <p:cNvSpPr/>
          <p:nvPr/>
        </p:nvSpPr>
        <p:spPr>
          <a:xfrm>
            <a:off x="2325600" y="90360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20" name="CustomShape 6"/>
          <p:cNvSpPr/>
          <p:nvPr/>
        </p:nvSpPr>
        <p:spPr>
          <a:xfrm>
            <a:off x="1245240" y="10839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21" name="CustomShape 7"/>
          <p:cNvSpPr/>
          <p:nvPr/>
        </p:nvSpPr>
        <p:spPr>
          <a:xfrm>
            <a:off x="3068280" y="10839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22" name="CustomShape 8"/>
          <p:cNvSpPr/>
          <p:nvPr/>
        </p:nvSpPr>
        <p:spPr>
          <a:xfrm>
            <a:off x="2485800" y="18234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37</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127</a:t>
            </a:r>
            <a:endParaRPr b="0" lang="en-US" sz="1400" spc="-1" strike="noStrike">
              <a:latin typeface="Arial"/>
            </a:endParaRPr>
          </a:p>
          <a:p>
            <a:pPr>
              <a:lnSpc>
                <a:spcPct val="100000"/>
              </a:lnSpc>
            </a:pPr>
            <a:endParaRPr b="0" lang="en-US" sz="1400" spc="-1" strike="noStrike">
              <a:latin typeface="Arial"/>
            </a:endParaRPr>
          </a:p>
        </p:txBody>
      </p:sp>
      <p:sp>
        <p:nvSpPr>
          <p:cNvPr id="323" name="CustomShape 9"/>
          <p:cNvSpPr/>
          <p:nvPr/>
        </p:nvSpPr>
        <p:spPr>
          <a:xfrm>
            <a:off x="2634840" y="22665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24" name="CustomShape 10"/>
          <p:cNvSpPr/>
          <p:nvPr/>
        </p:nvSpPr>
        <p:spPr>
          <a:xfrm>
            <a:off x="5926680" y="21697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Eats Avocados?</a:t>
            </a:r>
            <a:endParaRPr b="0" lang="en-US" sz="1400" spc="-1" strike="noStrike">
              <a:latin typeface="Arial"/>
            </a:endParaRPr>
          </a:p>
        </p:txBody>
      </p:sp>
      <p:sp>
        <p:nvSpPr>
          <p:cNvPr id="325" name="CustomShape 11"/>
          <p:cNvSpPr/>
          <p:nvPr/>
        </p:nvSpPr>
        <p:spPr>
          <a:xfrm>
            <a:off x="4814280" y="36619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45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129</a:t>
            </a:r>
            <a:endParaRPr b="0" lang="en-US" sz="1400" spc="-1" strike="noStrike">
              <a:latin typeface="Arial"/>
            </a:endParaRPr>
          </a:p>
          <a:p>
            <a:pPr>
              <a:lnSpc>
                <a:spcPct val="100000"/>
              </a:lnSpc>
            </a:pPr>
            <a:endParaRPr b="0" lang="en-US" sz="1400" spc="-1" strike="noStrike">
              <a:latin typeface="Arial"/>
            </a:endParaRPr>
          </a:p>
        </p:txBody>
      </p:sp>
      <p:sp>
        <p:nvSpPr>
          <p:cNvPr id="326" name="CustomShape 12"/>
          <p:cNvSpPr/>
          <p:nvPr/>
        </p:nvSpPr>
        <p:spPr>
          <a:xfrm>
            <a:off x="4962960" y="41050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27" name="CustomShape 13"/>
          <p:cNvSpPr/>
          <p:nvPr/>
        </p:nvSpPr>
        <p:spPr>
          <a:xfrm flipH="1">
            <a:off x="5771160" y="274248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28" name="CustomShape 14"/>
          <p:cNvSpPr/>
          <p:nvPr/>
        </p:nvSpPr>
        <p:spPr>
          <a:xfrm>
            <a:off x="6833160" y="274248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29" name="CustomShape 15"/>
          <p:cNvSpPr/>
          <p:nvPr/>
        </p:nvSpPr>
        <p:spPr>
          <a:xfrm>
            <a:off x="5752440" y="292284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30" name="CustomShape 16"/>
          <p:cNvSpPr/>
          <p:nvPr/>
        </p:nvSpPr>
        <p:spPr>
          <a:xfrm>
            <a:off x="7575480" y="292284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31" name="CustomShape 17"/>
          <p:cNvSpPr/>
          <p:nvPr/>
        </p:nvSpPr>
        <p:spPr>
          <a:xfrm>
            <a:off x="6993360" y="36619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92</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31</a:t>
            </a:r>
            <a:endParaRPr b="0" lang="en-US" sz="1400" spc="-1" strike="noStrike">
              <a:latin typeface="Arial"/>
            </a:endParaRPr>
          </a:p>
          <a:p>
            <a:pPr>
              <a:lnSpc>
                <a:spcPct val="100000"/>
              </a:lnSpc>
            </a:pPr>
            <a:endParaRPr b="0" lang="en-US" sz="1400" spc="-1" strike="noStrike">
              <a:latin typeface="Arial"/>
            </a:endParaRPr>
          </a:p>
        </p:txBody>
      </p:sp>
      <p:sp>
        <p:nvSpPr>
          <p:cNvPr id="332" name="CustomShape 18"/>
          <p:cNvSpPr/>
          <p:nvPr/>
        </p:nvSpPr>
        <p:spPr>
          <a:xfrm>
            <a:off x="7142400" y="41050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3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3" name="CustomShape 1"/>
          <p:cNvSpPr/>
          <p:nvPr/>
        </p:nvSpPr>
        <p:spPr>
          <a:xfrm>
            <a:off x="311760" y="164664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3600" spc="-1" strike="noStrike">
                <a:solidFill>
                  <a:srgbClr val="000000"/>
                </a:solidFill>
                <a:latin typeface="Open Sans"/>
                <a:ea typeface="Open Sans"/>
              </a:rPr>
              <a:t>None of the features separates the data perfectly.</a:t>
            </a:r>
            <a:br/>
            <a:r>
              <a:rPr b="0" lang="en-US" sz="3600" spc="-1" strike="noStrike">
                <a:solidFill>
                  <a:srgbClr val="000000"/>
                </a:solidFill>
                <a:latin typeface="Open Sans"/>
                <a:ea typeface="Open Sans"/>
              </a:rPr>
              <a:t>These are all considered </a:t>
            </a:r>
            <a:r>
              <a:rPr b="1" lang="en-US" sz="3600" spc="-1" strike="noStrike">
                <a:solidFill>
                  <a:srgbClr val="000000"/>
                </a:solidFill>
                <a:latin typeface="Open Sans"/>
                <a:ea typeface="Open Sans"/>
              </a:rPr>
              <a:t>“impure”</a:t>
            </a:r>
            <a:r>
              <a:rPr b="0" lang="en-US" sz="3600" spc="-1" strike="noStrike">
                <a:solidFill>
                  <a:srgbClr val="000000"/>
                </a:solidFill>
                <a:latin typeface="Open Sans"/>
                <a:ea typeface="Open Sans"/>
              </a:rPr>
              <a:t>.</a:t>
            </a:r>
            <a:endParaRPr b="0" lang="en-US" sz="3600" spc="-1" strike="noStrike">
              <a:latin typeface="Arial"/>
            </a:endParaRPr>
          </a:p>
        </p:txBody>
      </p:sp>
    </p:spTree>
  </p:cSld>
  <mc:AlternateContent>
    <mc:Choice Requires="p14">
      <p:transition spd="slow" p14:dur="2000"/>
    </mc:Choice>
    <mc:Fallback>
      <p:transition spd="slow"/>
    </mc:Fallback>
  </mc:AlternateContent>
</p:sld>
</file>

<file path=ppt/slides/slide3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4" name="CustomShape 1"/>
          <p:cNvSpPr/>
          <p:nvPr/>
        </p:nvSpPr>
        <p:spPr>
          <a:xfrm>
            <a:off x="311760" y="175788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3600" spc="-1" strike="noStrike">
                <a:solidFill>
                  <a:srgbClr val="000000"/>
                </a:solidFill>
                <a:latin typeface="Open Sans"/>
                <a:ea typeface="Open Sans"/>
              </a:rPr>
              <a:t>GINI Impurity</a:t>
            </a:r>
            <a:endParaRPr b="0" lang="en-US" sz="3600" spc="-1" strike="noStrike">
              <a:latin typeface="Arial"/>
            </a:endParaRPr>
          </a:p>
        </p:txBody>
      </p:sp>
      <p:sp>
        <p:nvSpPr>
          <p:cNvPr id="335" name="CustomShape 2"/>
          <p:cNvSpPr/>
          <p:nvPr/>
        </p:nvSpPr>
        <p:spPr>
          <a:xfrm>
            <a:off x="422640" y="2396520"/>
            <a:ext cx="8233920" cy="10573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1 -  (the probability of “Yes”)² - (the probability of “No”)²</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0 means the data is not impure</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Going towards 1 is going to be more impure</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3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36" name="CustomShape 1"/>
          <p:cNvSpPr/>
          <p:nvPr/>
        </p:nvSpPr>
        <p:spPr>
          <a:xfrm>
            <a:off x="3637440" y="13266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37" name="CustomShape 2"/>
          <p:cNvSpPr/>
          <p:nvPr/>
        </p:nvSpPr>
        <p:spPr>
          <a:xfrm>
            <a:off x="2524680" y="2818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38" name="CustomShape 3"/>
          <p:cNvSpPr/>
          <p:nvPr/>
        </p:nvSpPr>
        <p:spPr>
          <a:xfrm>
            <a:off x="2673720" y="3261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39" name="CustomShape 4"/>
          <p:cNvSpPr/>
          <p:nvPr/>
        </p:nvSpPr>
        <p:spPr>
          <a:xfrm flipH="1">
            <a:off x="3481920" y="189936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40" name="CustomShape 5"/>
          <p:cNvSpPr/>
          <p:nvPr/>
        </p:nvSpPr>
        <p:spPr>
          <a:xfrm>
            <a:off x="4543560" y="189936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41" name="CustomShape 6"/>
          <p:cNvSpPr/>
          <p:nvPr/>
        </p:nvSpPr>
        <p:spPr>
          <a:xfrm>
            <a:off x="3463200" y="2079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42" name="CustomShape 7"/>
          <p:cNvSpPr/>
          <p:nvPr/>
        </p:nvSpPr>
        <p:spPr>
          <a:xfrm>
            <a:off x="5286240" y="2079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43" name="CustomShape 8"/>
          <p:cNvSpPr/>
          <p:nvPr/>
        </p:nvSpPr>
        <p:spPr>
          <a:xfrm>
            <a:off x="4703760" y="2818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44" name="CustomShape 9"/>
          <p:cNvSpPr/>
          <p:nvPr/>
        </p:nvSpPr>
        <p:spPr>
          <a:xfrm>
            <a:off x="4852800" y="3261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3"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2800" spc="-1" strike="noStrike">
                <a:solidFill>
                  <a:srgbClr val="000000"/>
                </a:solidFill>
                <a:latin typeface="Open Sans"/>
                <a:ea typeface="Open Sans"/>
              </a:rPr>
              <a:t>Supervised Learning</a:t>
            </a:r>
            <a:endParaRPr b="0" lang="en-US" sz="2800" spc="-1" strike="noStrike">
              <a:latin typeface="Arial"/>
            </a:endParaRPr>
          </a:p>
        </p:txBody>
      </p:sp>
      <p:sp>
        <p:nvSpPr>
          <p:cNvPr id="84" name="CustomShape 2"/>
          <p:cNvSpPr/>
          <p:nvPr/>
        </p:nvSpPr>
        <p:spPr>
          <a:xfrm>
            <a:off x="311760" y="1171080"/>
            <a:ext cx="8519760" cy="341568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2000" spc="-1" strike="noStrike">
                <a:solidFill>
                  <a:srgbClr val="000000"/>
                </a:solidFill>
                <a:latin typeface="Arial"/>
                <a:ea typeface="Arial"/>
              </a:rPr>
              <a:t>In supervised learning, we train the machine using data which is well "labeled." It means data is already tagged with the correct answer.</a:t>
            </a:r>
            <a:endParaRPr b="0" lang="en-US" sz="2000" spc="-1" strike="noStrike">
              <a:latin typeface="Arial"/>
            </a:endParaRPr>
          </a:p>
          <a:p>
            <a:pPr>
              <a:lnSpc>
                <a:spcPct val="115000"/>
              </a:lnSpc>
              <a:spcBef>
                <a:spcPts val="1599"/>
              </a:spcBef>
            </a:pPr>
            <a:r>
              <a:rPr b="0" lang="en-US" sz="2000" spc="-1" strike="noStrike">
                <a:solidFill>
                  <a:srgbClr val="000000"/>
                </a:solidFill>
                <a:latin typeface="Arial"/>
                <a:ea typeface="Arial"/>
              </a:rPr>
              <a:t>A supervised learning algorithm learns from labeled training data, then helps you to predict outcomes for new unlabled data.</a:t>
            </a:r>
            <a:endParaRPr b="0" lang="en-US" sz="2000" spc="-1" strike="noStrike">
              <a:latin typeface="Arial"/>
            </a:endParaRPr>
          </a:p>
          <a:p>
            <a:pPr>
              <a:lnSpc>
                <a:spcPct val="115000"/>
              </a:lnSpc>
              <a:spcBef>
                <a:spcPts val="1599"/>
              </a:spcBef>
            </a:pPr>
            <a:endParaRPr b="0" lang="en-US" sz="2000" spc="-1" strike="noStrike">
              <a:latin typeface="Arial"/>
            </a:endParaRPr>
          </a:p>
          <a:p>
            <a:pPr>
              <a:lnSpc>
                <a:spcPct val="115000"/>
              </a:lnSpc>
              <a:spcBef>
                <a:spcPts val="1599"/>
              </a:spcBef>
              <a:spcAft>
                <a:spcPts val="1599"/>
              </a:spcAft>
            </a:pPr>
            <a:endParaRPr b="0" lang="en-US" sz="2000" spc="-1" strike="noStrike">
              <a:latin typeface="Arial"/>
            </a:endParaRPr>
          </a:p>
        </p:txBody>
      </p:sp>
    </p:spTree>
  </p:cSld>
  <mc:AlternateContent>
    <mc:Choice Requires="p14">
      <p:transition spd="slow" p14:dur="2000"/>
    </mc:Choice>
    <mc:Fallback>
      <p:transition spd="slow"/>
    </mc:Fallback>
  </mc:AlternateContent>
</p:sld>
</file>

<file path=ppt/slides/slide4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45" name="CustomShape 1"/>
          <p:cNvSpPr/>
          <p:nvPr/>
        </p:nvSpPr>
        <p:spPr>
          <a:xfrm>
            <a:off x="3637440" y="13266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46" name="CustomShape 2"/>
          <p:cNvSpPr/>
          <p:nvPr/>
        </p:nvSpPr>
        <p:spPr>
          <a:xfrm>
            <a:off x="2524680" y="2818800"/>
            <a:ext cx="1914840" cy="1104120"/>
          </a:xfrm>
          <a:prstGeom prst="roundRect">
            <a:avLst>
              <a:gd name="adj" fmla="val 16667"/>
            </a:avLst>
          </a:prstGeom>
          <a:solidFill>
            <a:srgbClr val="6aa84f"/>
          </a:solid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47" name="CustomShape 3"/>
          <p:cNvSpPr/>
          <p:nvPr/>
        </p:nvSpPr>
        <p:spPr>
          <a:xfrm>
            <a:off x="2673720" y="3261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48" name="CustomShape 4"/>
          <p:cNvSpPr/>
          <p:nvPr/>
        </p:nvSpPr>
        <p:spPr>
          <a:xfrm flipH="1">
            <a:off x="3481920" y="189936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49" name="CustomShape 5"/>
          <p:cNvSpPr/>
          <p:nvPr/>
        </p:nvSpPr>
        <p:spPr>
          <a:xfrm>
            <a:off x="4543560" y="189936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50" name="CustomShape 6"/>
          <p:cNvSpPr/>
          <p:nvPr/>
        </p:nvSpPr>
        <p:spPr>
          <a:xfrm>
            <a:off x="3463200" y="2079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51" name="CustomShape 7"/>
          <p:cNvSpPr/>
          <p:nvPr/>
        </p:nvSpPr>
        <p:spPr>
          <a:xfrm>
            <a:off x="5286240" y="207972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52" name="CustomShape 8"/>
          <p:cNvSpPr/>
          <p:nvPr/>
        </p:nvSpPr>
        <p:spPr>
          <a:xfrm>
            <a:off x="4703760" y="28188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53" name="CustomShape 9"/>
          <p:cNvSpPr/>
          <p:nvPr/>
        </p:nvSpPr>
        <p:spPr>
          <a:xfrm>
            <a:off x="4852800" y="32619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54" name="CustomShape 10"/>
          <p:cNvSpPr/>
          <p:nvPr/>
        </p:nvSpPr>
        <p:spPr>
          <a:xfrm>
            <a:off x="1778760" y="4118040"/>
            <a:ext cx="4430520" cy="42768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400" spc="-1" strike="noStrike">
                <a:solidFill>
                  <a:srgbClr val="000000"/>
                </a:solidFill>
                <a:latin typeface="Open Sans"/>
                <a:ea typeface="Open Sans"/>
              </a:rPr>
              <a:t>Let’s calculate the Impurity of the left leaf</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4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5" name="CustomShape 1"/>
          <p:cNvSpPr/>
          <p:nvPr/>
        </p:nvSpPr>
        <p:spPr>
          <a:xfrm>
            <a:off x="3614400" y="105336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56" name="CustomShape 2"/>
          <p:cNvSpPr/>
          <p:nvPr/>
        </p:nvSpPr>
        <p:spPr>
          <a:xfrm>
            <a:off x="3763080" y="149652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57" name="CustomShape 3"/>
          <p:cNvSpPr/>
          <p:nvPr/>
        </p:nvSpPr>
        <p:spPr>
          <a:xfrm>
            <a:off x="422640" y="2396520"/>
            <a:ext cx="8233920" cy="10573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=1 -  (the probability of “Yes”)² - (the probability of “No”)²</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58" name="CustomShape 1"/>
          <p:cNvSpPr/>
          <p:nvPr/>
        </p:nvSpPr>
        <p:spPr>
          <a:xfrm>
            <a:off x="3614400" y="105336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59" name="CustomShape 2"/>
          <p:cNvSpPr/>
          <p:nvPr/>
        </p:nvSpPr>
        <p:spPr>
          <a:xfrm>
            <a:off x="3763080" y="149652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60" name="CustomShape 3"/>
          <p:cNvSpPr/>
          <p:nvPr/>
        </p:nvSpPr>
        <p:spPr>
          <a:xfrm>
            <a:off x="422640" y="2396520"/>
            <a:ext cx="8233920" cy="10573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=1 -  (the probability of “Yes”)² - (the probability of “No”)²</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=1 - (34 / (34+125) )² - (125/(34+125)²</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1" name="CustomShape 1"/>
          <p:cNvSpPr/>
          <p:nvPr/>
        </p:nvSpPr>
        <p:spPr>
          <a:xfrm>
            <a:off x="3614400" y="105336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62" name="CustomShape 2"/>
          <p:cNvSpPr/>
          <p:nvPr/>
        </p:nvSpPr>
        <p:spPr>
          <a:xfrm>
            <a:off x="3763080" y="149652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63" name="CustomShape 3"/>
          <p:cNvSpPr/>
          <p:nvPr/>
        </p:nvSpPr>
        <p:spPr>
          <a:xfrm>
            <a:off x="422640" y="2396520"/>
            <a:ext cx="8233920" cy="105732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=1 -  (the probability of “Yes”)² - (the probability of “No”)²</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=1 - (34 / (34+125) )² - (125/(34+125)²</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=0.336</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4"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800" spc="-1" strike="noStrike">
                <a:solidFill>
                  <a:srgbClr val="000000"/>
                </a:solidFill>
                <a:latin typeface="Arial"/>
                <a:ea typeface="Arial"/>
              </a:rPr>
              <a:t>Quiz:</a:t>
            </a:r>
            <a:endParaRPr b="0" lang="en-US" sz="2800" spc="-1" strike="noStrike">
              <a:latin typeface="Arial"/>
            </a:endParaRPr>
          </a:p>
        </p:txBody>
      </p:sp>
      <p:sp>
        <p:nvSpPr>
          <p:cNvPr id="365" name="CustomShape 2"/>
          <p:cNvSpPr/>
          <p:nvPr/>
        </p:nvSpPr>
        <p:spPr>
          <a:xfrm>
            <a:off x="3534120" y="54720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66" name="CustomShape 3"/>
          <p:cNvSpPr/>
          <p:nvPr/>
        </p:nvSpPr>
        <p:spPr>
          <a:xfrm>
            <a:off x="3694320" y="14670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67" name="CustomShape 4"/>
          <p:cNvSpPr/>
          <p:nvPr/>
        </p:nvSpPr>
        <p:spPr>
          <a:xfrm>
            <a:off x="3843360" y="19101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68" name="CustomShape 5"/>
          <p:cNvSpPr/>
          <p:nvPr/>
        </p:nvSpPr>
        <p:spPr>
          <a:xfrm>
            <a:off x="2075400" y="2802240"/>
            <a:ext cx="6667560" cy="748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=1 - (105 / (39+105) )² - (39/(105+39)²</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=0.395</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69" name="CustomShape 1"/>
          <p:cNvSpPr/>
          <p:nvPr/>
        </p:nvSpPr>
        <p:spPr>
          <a:xfrm>
            <a:off x="3637440" y="112356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70" name="CustomShape 2"/>
          <p:cNvSpPr/>
          <p:nvPr/>
        </p:nvSpPr>
        <p:spPr>
          <a:xfrm>
            <a:off x="2524680" y="261576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71" name="CustomShape 3"/>
          <p:cNvSpPr/>
          <p:nvPr/>
        </p:nvSpPr>
        <p:spPr>
          <a:xfrm>
            <a:off x="2673720" y="305892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72" name="CustomShape 4"/>
          <p:cNvSpPr/>
          <p:nvPr/>
        </p:nvSpPr>
        <p:spPr>
          <a:xfrm flipH="1">
            <a:off x="3481920" y="169632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73" name="CustomShape 5"/>
          <p:cNvSpPr/>
          <p:nvPr/>
        </p:nvSpPr>
        <p:spPr>
          <a:xfrm>
            <a:off x="4543560" y="169632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74" name="CustomShape 6"/>
          <p:cNvSpPr/>
          <p:nvPr/>
        </p:nvSpPr>
        <p:spPr>
          <a:xfrm>
            <a:off x="3463200" y="18766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75" name="CustomShape 7"/>
          <p:cNvSpPr/>
          <p:nvPr/>
        </p:nvSpPr>
        <p:spPr>
          <a:xfrm>
            <a:off x="5286240" y="18766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76" name="CustomShape 8"/>
          <p:cNvSpPr/>
          <p:nvPr/>
        </p:nvSpPr>
        <p:spPr>
          <a:xfrm>
            <a:off x="4703760" y="261576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77" name="CustomShape 9"/>
          <p:cNvSpPr/>
          <p:nvPr/>
        </p:nvSpPr>
        <p:spPr>
          <a:xfrm>
            <a:off x="4852800" y="305892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78" name="CustomShape 10"/>
          <p:cNvSpPr/>
          <p:nvPr/>
        </p:nvSpPr>
        <p:spPr>
          <a:xfrm>
            <a:off x="4700520" y="3899160"/>
            <a:ext cx="29991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Gini =0.395</a:t>
            </a:r>
            <a:endParaRPr b="0" lang="en-US" sz="2400" spc="-1" strike="noStrike">
              <a:latin typeface="Arial"/>
            </a:endParaRPr>
          </a:p>
        </p:txBody>
      </p:sp>
      <p:sp>
        <p:nvSpPr>
          <p:cNvPr id="379" name="CustomShape 11"/>
          <p:cNvSpPr/>
          <p:nvPr/>
        </p:nvSpPr>
        <p:spPr>
          <a:xfrm>
            <a:off x="2513160" y="3899160"/>
            <a:ext cx="29991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Gini =0.336</a:t>
            </a:r>
            <a:endParaRPr b="0" lang="en-US" sz="2400" spc="-1" strike="noStrike">
              <a:latin typeface="Arial"/>
            </a:endParaRPr>
          </a:p>
        </p:txBody>
      </p:sp>
      <p:sp>
        <p:nvSpPr>
          <p:cNvPr id="380" name="CustomShape 12"/>
          <p:cNvSpPr/>
          <p:nvPr/>
        </p:nvSpPr>
        <p:spPr>
          <a:xfrm>
            <a:off x="57240" y="356760"/>
            <a:ext cx="4947480" cy="617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GINI Impurity for millennial?</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81" name="CustomShape 1"/>
          <p:cNvSpPr/>
          <p:nvPr/>
        </p:nvSpPr>
        <p:spPr>
          <a:xfrm>
            <a:off x="3637440" y="3618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82" name="CustomShape 2"/>
          <p:cNvSpPr/>
          <p:nvPr/>
        </p:nvSpPr>
        <p:spPr>
          <a:xfrm>
            <a:off x="2524680" y="18540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83" name="CustomShape 3"/>
          <p:cNvSpPr/>
          <p:nvPr/>
        </p:nvSpPr>
        <p:spPr>
          <a:xfrm>
            <a:off x="2673720" y="22971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84" name="CustomShape 4"/>
          <p:cNvSpPr/>
          <p:nvPr/>
        </p:nvSpPr>
        <p:spPr>
          <a:xfrm flipH="1">
            <a:off x="3481920" y="93420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85" name="CustomShape 5"/>
          <p:cNvSpPr/>
          <p:nvPr/>
        </p:nvSpPr>
        <p:spPr>
          <a:xfrm>
            <a:off x="4543560" y="93420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86" name="CustomShape 6"/>
          <p:cNvSpPr/>
          <p:nvPr/>
        </p:nvSpPr>
        <p:spPr>
          <a:xfrm>
            <a:off x="3463200" y="11145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87" name="CustomShape 7"/>
          <p:cNvSpPr/>
          <p:nvPr/>
        </p:nvSpPr>
        <p:spPr>
          <a:xfrm>
            <a:off x="5286240" y="11145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388" name="CustomShape 8"/>
          <p:cNvSpPr/>
          <p:nvPr/>
        </p:nvSpPr>
        <p:spPr>
          <a:xfrm>
            <a:off x="4703760" y="18540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389" name="CustomShape 9"/>
          <p:cNvSpPr/>
          <p:nvPr/>
        </p:nvSpPr>
        <p:spPr>
          <a:xfrm>
            <a:off x="4852800" y="22971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90" name="CustomShape 10"/>
          <p:cNvSpPr/>
          <p:nvPr/>
        </p:nvSpPr>
        <p:spPr>
          <a:xfrm>
            <a:off x="4700520" y="3137040"/>
            <a:ext cx="29991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Gini =0.395</a:t>
            </a:r>
            <a:endParaRPr b="0" lang="en-US" sz="2400" spc="-1" strike="noStrike">
              <a:latin typeface="Arial"/>
            </a:endParaRPr>
          </a:p>
        </p:txBody>
      </p:sp>
      <p:sp>
        <p:nvSpPr>
          <p:cNvPr id="391" name="CustomShape 11"/>
          <p:cNvSpPr/>
          <p:nvPr/>
        </p:nvSpPr>
        <p:spPr>
          <a:xfrm>
            <a:off x="2513160" y="3137040"/>
            <a:ext cx="29991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Gini =0.336</a:t>
            </a:r>
            <a:endParaRPr b="0" lang="en-US" sz="2400" spc="-1" strike="noStrike">
              <a:latin typeface="Arial"/>
            </a:endParaRPr>
          </a:p>
        </p:txBody>
      </p:sp>
      <p:sp>
        <p:nvSpPr>
          <p:cNvPr id="392" name="CustomShape 12"/>
          <p:cNvSpPr/>
          <p:nvPr/>
        </p:nvSpPr>
        <p:spPr>
          <a:xfrm>
            <a:off x="1144440" y="3659760"/>
            <a:ext cx="7085880" cy="617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GINI Impurity for millennial = </a:t>
            </a:r>
            <a:br/>
            <a:r>
              <a:rPr b="0" lang="en-US" sz="2400" spc="-1" strike="noStrike">
                <a:solidFill>
                  <a:srgbClr val="000000"/>
                </a:solidFill>
                <a:latin typeface="Open Sans"/>
                <a:ea typeface="Open Sans"/>
              </a:rPr>
              <a:t>weighted Average of Ginie Impurities for the nodes</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393" name="CustomShape 1"/>
          <p:cNvSpPr/>
          <p:nvPr/>
        </p:nvSpPr>
        <p:spPr>
          <a:xfrm>
            <a:off x="3637440" y="3618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394" name="CustomShape 2"/>
          <p:cNvSpPr/>
          <p:nvPr/>
        </p:nvSpPr>
        <p:spPr>
          <a:xfrm>
            <a:off x="2524680" y="18540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395" name="CustomShape 3"/>
          <p:cNvSpPr/>
          <p:nvPr/>
        </p:nvSpPr>
        <p:spPr>
          <a:xfrm>
            <a:off x="2673720" y="22971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396" name="CustomShape 4"/>
          <p:cNvSpPr/>
          <p:nvPr/>
        </p:nvSpPr>
        <p:spPr>
          <a:xfrm flipH="1">
            <a:off x="3481920" y="93420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97" name="CustomShape 5"/>
          <p:cNvSpPr/>
          <p:nvPr/>
        </p:nvSpPr>
        <p:spPr>
          <a:xfrm>
            <a:off x="4543560" y="93420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398" name="CustomShape 6"/>
          <p:cNvSpPr/>
          <p:nvPr/>
        </p:nvSpPr>
        <p:spPr>
          <a:xfrm>
            <a:off x="3463200" y="11145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399" name="CustomShape 7"/>
          <p:cNvSpPr/>
          <p:nvPr/>
        </p:nvSpPr>
        <p:spPr>
          <a:xfrm>
            <a:off x="5286240" y="11145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00" name="CustomShape 8"/>
          <p:cNvSpPr/>
          <p:nvPr/>
        </p:nvSpPr>
        <p:spPr>
          <a:xfrm>
            <a:off x="4703760" y="18540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401" name="CustomShape 9"/>
          <p:cNvSpPr/>
          <p:nvPr/>
        </p:nvSpPr>
        <p:spPr>
          <a:xfrm>
            <a:off x="4852800" y="22971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02" name="CustomShape 10"/>
          <p:cNvSpPr/>
          <p:nvPr/>
        </p:nvSpPr>
        <p:spPr>
          <a:xfrm>
            <a:off x="4700520" y="3137040"/>
            <a:ext cx="29991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Gini =0.395</a:t>
            </a:r>
            <a:endParaRPr b="0" lang="en-US" sz="2400" spc="-1" strike="noStrike">
              <a:latin typeface="Arial"/>
            </a:endParaRPr>
          </a:p>
        </p:txBody>
      </p:sp>
      <p:sp>
        <p:nvSpPr>
          <p:cNvPr id="403" name="CustomShape 11"/>
          <p:cNvSpPr/>
          <p:nvPr/>
        </p:nvSpPr>
        <p:spPr>
          <a:xfrm>
            <a:off x="2513160" y="3137040"/>
            <a:ext cx="29991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Gini =0.336</a:t>
            </a:r>
            <a:endParaRPr b="0" lang="en-US" sz="2400" spc="-1" strike="noStrike">
              <a:latin typeface="Arial"/>
            </a:endParaRPr>
          </a:p>
        </p:txBody>
      </p:sp>
      <p:sp>
        <p:nvSpPr>
          <p:cNvPr id="404" name="CustomShape 12"/>
          <p:cNvSpPr/>
          <p:nvPr/>
        </p:nvSpPr>
        <p:spPr>
          <a:xfrm>
            <a:off x="1144440" y="3888360"/>
            <a:ext cx="7085880" cy="6177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 (159/(144+159)*0.336 + (144/(144+159)*0.395</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 0.364</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159 = total number of the left leaf</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144+159 total number (of rows)</a:t>
            </a:r>
            <a:endParaRPr b="0" lang="en-US" sz="2400" spc="-1" strike="noStrike">
              <a:latin typeface="Arial"/>
            </a:endParaRPr>
          </a:p>
          <a:p>
            <a:pPr>
              <a:lnSpc>
                <a:spcPct val="100000"/>
              </a:lnSpc>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4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5" name="CustomShape 1"/>
          <p:cNvSpPr/>
          <p:nvPr/>
        </p:nvSpPr>
        <p:spPr>
          <a:xfrm>
            <a:off x="311760" y="166428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800" spc="-1" strike="noStrike">
                <a:solidFill>
                  <a:srgbClr val="000000"/>
                </a:solidFill>
                <a:latin typeface="Open Sans"/>
                <a:ea typeface="Open Sans"/>
              </a:rPr>
              <a:t>Gini impurity Leaderboard</a:t>
            </a:r>
            <a:endParaRPr b="0" lang="en-US" sz="2800" spc="-1" strike="noStrike">
              <a:latin typeface="Arial"/>
            </a:endParaRPr>
          </a:p>
        </p:txBody>
      </p:sp>
      <p:sp>
        <p:nvSpPr>
          <p:cNvPr id="406" name="CustomShape 2"/>
          <p:cNvSpPr/>
          <p:nvPr/>
        </p:nvSpPr>
        <p:spPr>
          <a:xfrm>
            <a:off x="388080" y="22737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1. Income &gt;50k  - 0.360</a:t>
            </a:r>
            <a:br/>
            <a:r>
              <a:rPr b="0" lang="en-US" sz="2400" spc="-1" strike="noStrike">
                <a:solidFill>
                  <a:srgbClr val="000000"/>
                </a:solidFill>
                <a:latin typeface="Open Sans"/>
                <a:ea typeface="Open Sans"/>
              </a:rPr>
              <a:t>2. Millennial - 0.364</a:t>
            </a:r>
            <a:br/>
            <a:r>
              <a:rPr b="0" lang="en-US" sz="2400" spc="-1" strike="noStrike">
                <a:solidFill>
                  <a:srgbClr val="000000"/>
                </a:solidFill>
                <a:latin typeface="Open Sans"/>
                <a:ea typeface="Open Sans"/>
              </a:rPr>
              <a:t>3. Avocados - 0.381</a:t>
            </a:r>
            <a:r>
              <a:rPr b="1" lang="en-US" sz="2800" spc="-1" strike="noStrike">
                <a:solidFill>
                  <a:srgbClr val="000000"/>
                </a:solidFill>
                <a:latin typeface="Open Sans"/>
                <a:ea typeface="Open Sans"/>
              </a:rPr>
              <a:t> </a:t>
            </a:r>
            <a:endParaRPr b="0" lang="en-US" sz="2800" spc="-1" strike="noStrike">
              <a:latin typeface="Arial"/>
            </a:endParaRPr>
          </a:p>
        </p:txBody>
      </p:sp>
    </p:spTree>
  </p:cSld>
  <mc:AlternateContent>
    <mc:Choice Requires="p14">
      <p:transition spd="slow" p14:dur="2000"/>
    </mc:Choice>
    <mc:Fallback>
      <p:transition spd="slow"/>
    </mc:Fallback>
  </mc:AlternateContent>
</p:sld>
</file>

<file path=ppt/slides/slide4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07" name="CustomShape 1"/>
          <p:cNvSpPr/>
          <p:nvPr/>
        </p:nvSpPr>
        <p:spPr>
          <a:xfrm>
            <a:off x="311760" y="166428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800" spc="-1" strike="noStrike">
                <a:solidFill>
                  <a:srgbClr val="000000"/>
                </a:solidFill>
                <a:latin typeface="Open Sans"/>
                <a:ea typeface="Open Sans"/>
              </a:rPr>
              <a:t>Gini impurity Leaderboard</a:t>
            </a:r>
            <a:endParaRPr b="0" lang="en-US" sz="2800" spc="-1" strike="noStrike">
              <a:latin typeface="Arial"/>
            </a:endParaRPr>
          </a:p>
        </p:txBody>
      </p:sp>
      <p:sp>
        <p:nvSpPr>
          <p:cNvPr id="408" name="CustomShape 2"/>
          <p:cNvSpPr/>
          <p:nvPr/>
        </p:nvSpPr>
        <p:spPr>
          <a:xfrm>
            <a:off x="388080" y="22737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1. Income &gt;50k  - 0.360</a:t>
            </a:r>
            <a:br/>
            <a:r>
              <a:rPr b="0" lang="en-US" sz="2400" spc="-1" strike="noStrike">
                <a:solidFill>
                  <a:srgbClr val="000000"/>
                </a:solidFill>
                <a:latin typeface="Open Sans"/>
                <a:ea typeface="Open Sans"/>
              </a:rPr>
              <a:t>2. Millennial - 0.364</a:t>
            </a:r>
            <a:br/>
            <a:r>
              <a:rPr b="0" lang="en-US" sz="2400" spc="-1" strike="noStrike">
                <a:solidFill>
                  <a:srgbClr val="000000"/>
                </a:solidFill>
                <a:latin typeface="Open Sans"/>
                <a:ea typeface="Open Sans"/>
              </a:rPr>
              <a:t>3. Avocados - 0.381</a:t>
            </a:r>
            <a:r>
              <a:rPr b="1" lang="en-US" sz="2800" spc="-1" strike="noStrike">
                <a:solidFill>
                  <a:srgbClr val="000000"/>
                </a:solidFill>
                <a:latin typeface="Open Sans"/>
                <a:ea typeface="Open Sans"/>
              </a:rPr>
              <a:t> </a:t>
            </a:r>
            <a:endParaRPr b="0" lang="en-US" sz="2800" spc="-1" strike="noStrike">
              <a:latin typeface="Arial"/>
            </a:endParaRPr>
          </a:p>
        </p:txBody>
      </p:sp>
      <p:sp>
        <p:nvSpPr>
          <p:cNvPr id="409" name="CustomShape 3"/>
          <p:cNvSpPr/>
          <p:nvPr/>
        </p:nvSpPr>
        <p:spPr>
          <a:xfrm>
            <a:off x="6046560" y="194868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Income &gt;50k</a:t>
            </a:r>
            <a:endParaRPr b="0" lang="en-US" sz="1400" spc="-1" strike="noStrike">
              <a:latin typeface="Arial"/>
            </a:endParaRPr>
          </a:p>
        </p:txBody>
      </p:sp>
      <p:sp>
        <p:nvSpPr>
          <p:cNvPr id="410" name="CustomShape 4"/>
          <p:cNvSpPr/>
          <p:nvPr/>
        </p:nvSpPr>
        <p:spPr>
          <a:xfrm flipH="1">
            <a:off x="6170760" y="2521440"/>
            <a:ext cx="780480" cy="6199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11" name="CustomShape 5"/>
          <p:cNvSpPr/>
          <p:nvPr/>
        </p:nvSpPr>
        <p:spPr>
          <a:xfrm>
            <a:off x="6952680" y="2521440"/>
            <a:ext cx="690480" cy="6519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12" name="CustomShape 6"/>
          <p:cNvSpPr/>
          <p:nvPr/>
        </p:nvSpPr>
        <p:spPr>
          <a:xfrm>
            <a:off x="4957560" y="3174120"/>
            <a:ext cx="1811880" cy="572040"/>
          </a:xfrm>
          <a:prstGeom prst="roundRect">
            <a:avLst>
              <a:gd name="adj" fmla="val 16667"/>
            </a:avLst>
          </a:prstGeom>
          <a:noFill/>
          <a:ln w="38160">
            <a:solidFill>
              <a:srgbClr val="b7b7b7"/>
            </a:solidFill>
            <a:round/>
          </a:ln>
        </p:spPr>
        <p:style>
          <a:lnRef idx="0"/>
          <a:fillRef idx="0"/>
          <a:effectRef idx="0"/>
          <a:fontRef idx="minor"/>
        </p:style>
      </p:sp>
      <p:sp>
        <p:nvSpPr>
          <p:cNvPr id="413" name="CustomShape 7"/>
          <p:cNvSpPr/>
          <p:nvPr/>
        </p:nvSpPr>
        <p:spPr>
          <a:xfrm>
            <a:off x="7167240" y="3174120"/>
            <a:ext cx="1811880" cy="572040"/>
          </a:xfrm>
          <a:prstGeom prst="roundRect">
            <a:avLst>
              <a:gd name="adj" fmla="val 16667"/>
            </a:avLst>
          </a:prstGeom>
          <a:noFill/>
          <a:ln w="38160">
            <a:solidFill>
              <a:srgbClr val="b7b7b7"/>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5" name="CustomShape 1"/>
          <p:cNvSpPr/>
          <p:nvPr/>
        </p:nvSpPr>
        <p:spPr>
          <a:xfrm>
            <a:off x="311760" y="444960"/>
            <a:ext cx="8519760" cy="572040"/>
          </a:xfrm>
          <a:prstGeom prst="rect">
            <a:avLst/>
          </a:prstGeom>
          <a:noFill/>
          <a:ln>
            <a:noFill/>
          </a:ln>
        </p:spPr>
        <p:style>
          <a:lnRef idx="0"/>
          <a:fillRef idx="0"/>
          <a:effectRef idx="0"/>
          <a:fontRef idx="minor"/>
        </p:style>
      </p:sp>
      <p:sp>
        <p:nvSpPr>
          <p:cNvPr id="86" name="CustomShape 2"/>
          <p:cNvSpPr/>
          <p:nvPr/>
        </p:nvSpPr>
        <p:spPr>
          <a:xfrm>
            <a:off x="311760" y="1152360"/>
            <a:ext cx="8519760" cy="3415680"/>
          </a:xfrm>
          <a:prstGeom prst="rect">
            <a:avLst/>
          </a:prstGeom>
          <a:noFill/>
          <a:ln>
            <a:noFill/>
          </a:ln>
        </p:spPr>
        <p:style>
          <a:lnRef idx="0"/>
          <a:fillRef idx="0"/>
          <a:effectRef idx="0"/>
          <a:fontRef idx="minor"/>
        </p:style>
      </p:sp>
      <p:pic>
        <p:nvPicPr>
          <p:cNvPr id="87" name="Google Shape;81;p17" descr=""/>
          <p:cNvPicPr/>
          <p:nvPr/>
        </p:nvPicPr>
        <p:blipFill>
          <a:blip r:embed="rId1"/>
          <a:stretch/>
        </p:blipFill>
        <p:spPr>
          <a:xfrm>
            <a:off x="1674360" y="550080"/>
            <a:ext cx="6004080" cy="4042440"/>
          </a:xfrm>
          <a:prstGeom prst="rect">
            <a:avLst/>
          </a:prstGeom>
          <a:ln>
            <a:noFill/>
          </a:ln>
        </p:spPr>
      </p:pic>
    </p:spTree>
  </p:cSld>
  <mc:AlternateContent>
    <mc:Choice Requires="p14">
      <p:transition spd="slow" p14:dur="2000"/>
    </mc:Choice>
    <mc:Fallback>
      <p:transition spd="slow"/>
    </mc:Fallback>
  </mc:AlternateContent>
</p:sld>
</file>

<file path=ppt/slides/slide5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14" name="CustomShape 1"/>
          <p:cNvSpPr/>
          <p:nvPr/>
        </p:nvSpPr>
        <p:spPr>
          <a:xfrm>
            <a:off x="311760" y="166428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800" spc="-1" strike="noStrike">
                <a:solidFill>
                  <a:srgbClr val="000000"/>
                </a:solidFill>
                <a:latin typeface="Open Sans"/>
                <a:ea typeface="Open Sans"/>
              </a:rPr>
              <a:t>Gini impurity Leaderboard</a:t>
            </a:r>
            <a:endParaRPr b="0" lang="en-US" sz="2800" spc="-1" strike="noStrike">
              <a:latin typeface="Arial"/>
            </a:endParaRPr>
          </a:p>
        </p:txBody>
      </p:sp>
      <p:sp>
        <p:nvSpPr>
          <p:cNvPr id="415" name="CustomShape 2"/>
          <p:cNvSpPr/>
          <p:nvPr/>
        </p:nvSpPr>
        <p:spPr>
          <a:xfrm>
            <a:off x="388080" y="22737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1. Income &gt;50k  - 0.360</a:t>
            </a:r>
            <a:br/>
            <a:r>
              <a:rPr b="0" lang="en-US" sz="2400" spc="-1" strike="noStrike">
                <a:solidFill>
                  <a:srgbClr val="000000"/>
                </a:solidFill>
                <a:latin typeface="Open Sans"/>
                <a:ea typeface="Open Sans"/>
              </a:rPr>
              <a:t>2. Millennial - 0.364</a:t>
            </a:r>
            <a:br/>
            <a:r>
              <a:rPr b="0" lang="en-US" sz="2400" spc="-1" strike="noStrike">
                <a:solidFill>
                  <a:srgbClr val="000000"/>
                </a:solidFill>
                <a:latin typeface="Open Sans"/>
                <a:ea typeface="Open Sans"/>
              </a:rPr>
              <a:t>3. Avocados - 0.381</a:t>
            </a:r>
            <a:r>
              <a:rPr b="1" lang="en-US" sz="2800" spc="-1" strike="noStrike">
                <a:solidFill>
                  <a:srgbClr val="000000"/>
                </a:solidFill>
                <a:latin typeface="Open Sans"/>
                <a:ea typeface="Open Sans"/>
              </a:rPr>
              <a:t> </a:t>
            </a:r>
            <a:endParaRPr b="0" lang="en-US" sz="2800" spc="-1" strike="noStrike">
              <a:latin typeface="Arial"/>
            </a:endParaRPr>
          </a:p>
        </p:txBody>
      </p:sp>
      <p:sp>
        <p:nvSpPr>
          <p:cNvPr id="416" name="CustomShape 3"/>
          <p:cNvSpPr/>
          <p:nvPr/>
        </p:nvSpPr>
        <p:spPr>
          <a:xfrm>
            <a:off x="6046560" y="194868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Income &gt;50k</a:t>
            </a:r>
            <a:endParaRPr b="0" lang="en-US" sz="1400" spc="-1" strike="noStrike">
              <a:latin typeface="Arial"/>
            </a:endParaRPr>
          </a:p>
        </p:txBody>
      </p:sp>
      <p:sp>
        <p:nvSpPr>
          <p:cNvPr id="417" name="CustomShape 4"/>
          <p:cNvSpPr/>
          <p:nvPr/>
        </p:nvSpPr>
        <p:spPr>
          <a:xfrm flipH="1">
            <a:off x="6170760" y="2521440"/>
            <a:ext cx="780480" cy="61992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18" name="CustomShape 5"/>
          <p:cNvSpPr/>
          <p:nvPr/>
        </p:nvSpPr>
        <p:spPr>
          <a:xfrm>
            <a:off x="6952680" y="2521440"/>
            <a:ext cx="690480" cy="65196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19" name="CustomShape 6"/>
          <p:cNvSpPr/>
          <p:nvPr/>
        </p:nvSpPr>
        <p:spPr>
          <a:xfrm>
            <a:off x="4957560" y="3174120"/>
            <a:ext cx="1811880" cy="572040"/>
          </a:xfrm>
          <a:prstGeom prst="roundRect">
            <a:avLst>
              <a:gd name="adj" fmla="val 16667"/>
            </a:avLst>
          </a:prstGeom>
          <a:noFill/>
          <a:ln w="38160">
            <a:solidFill>
              <a:srgbClr val="b7b7b7"/>
            </a:solidFill>
            <a:round/>
          </a:ln>
        </p:spPr>
        <p:style>
          <a:lnRef idx="0"/>
          <a:fillRef idx="0"/>
          <a:effectRef idx="0"/>
          <a:fontRef idx="minor"/>
        </p:style>
      </p:sp>
      <p:sp>
        <p:nvSpPr>
          <p:cNvPr id="420" name="CustomShape 7"/>
          <p:cNvSpPr/>
          <p:nvPr/>
        </p:nvSpPr>
        <p:spPr>
          <a:xfrm>
            <a:off x="7167240" y="3174120"/>
            <a:ext cx="1811880" cy="572040"/>
          </a:xfrm>
          <a:prstGeom prst="roundRect">
            <a:avLst>
              <a:gd name="adj" fmla="val 16667"/>
            </a:avLst>
          </a:prstGeom>
          <a:noFill/>
          <a:ln w="38160">
            <a:solidFill>
              <a:srgbClr val="b7b7b7"/>
            </a:solidFill>
            <a:round/>
          </a:ln>
        </p:spPr>
        <p:style>
          <a:lnRef idx="0"/>
          <a:fillRef idx="0"/>
          <a:effectRef idx="0"/>
          <a:fontRef idx="minor"/>
        </p:style>
      </p:sp>
      <p:pic>
        <p:nvPicPr>
          <p:cNvPr id="421" name="Google Shape;596;p62" descr=""/>
          <p:cNvPicPr/>
          <p:nvPr/>
        </p:nvPicPr>
        <p:blipFill>
          <a:blip r:embed="rId1"/>
          <a:srcRect l="0" t="0" r="0" b="19638"/>
          <a:stretch/>
        </p:blipFill>
        <p:spPr>
          <a:xfrm>
            <a:off x="6303240" y="1032120"/>
            <a:ext cx="1349640" cy="878760"/>
          </a:xfrm>
          <a:prstGeom prst="rect">
            <a:avLst/>
          </a:prstGeom>
          <a:ln>
            <a:noFill/>
          </a:ln>
        </p:spPr>
      </p:pic>
    </p:spTree>
  </p:cSld>
  <mc:AlternateContent>
    <mc:Choice Requires="p14">
      <p:transition spd="slow" p14:dur="2000"/>
    </mc:Choice>
    <mc:Fallback>
      <p:transition spd="slow"/>
    </mc:Fallback>
  </mc:AlternateContent>
</p:sld>
</file>

<file path=ppt/slides/slide5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22" name="Google Shape;601;p63" descr=""/>
          <p:cNvPicPr/>
          <p:nvPr/>
        </p:nvPicPr>
        <p:blipFill>
          <a:blip r:embed="rId1"/>
          <a:srcRect l="0" t="0" r="0" b="19638"/>
          <a:stretch/>
        </p:blipFill>
        <p:spPr>
          <a:xfrm>
            <a:off x="1887840" y="492480"/>
            <a:ext cx="1349640" cy="878760"/>
          </a:xfrm>
          <a:prstGeom prst="rect">
            <a:avLst/>
          </a:prstGeom>
          <a:ln>
            <a:noFill/>
          </a:ln>
        </p:spPr>
      </p:pic>
      <p:sp>
        <p:nvSpPr>
          <p:cNvPr id="423" name="CustomShape 1"/>
          <p:cNvSpPr/>
          <p:nvPr/>
        </p:nvSpPr>
        <p:spPr>
          <a:xfrm>
            <a:off x="1590120" y="147564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424" name="CustomShape 2"/>
          <p:cNvSpPr/>
          <p:nvPr/>
        </p:nvSpPr>
        <p:spPr>
          <a:xfrm>
            <a:off x="477360" y="296784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425" name="CustomShape 3"/>
          <p:cNvSpPr/>
          <p:nvPr/>
        </p:nvSpPr>
        <p:spPr>
          <a:xfrm>
            <a:off x="626400" y="341100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26" name="CustomShape 4"/>
          <p:cNvSpPr/>
          <p:nvPr/>
        </p:nvSpPr>
        <p:spPr>
          <a:xfrm flipH="1">
            <a:off x="1434600" y="204840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27" name="CustomShape 5"/>
          <p:cNvSpPr/>
          <p:nvPr/>
        </p:nvSpPr>
        <p:spPr>
          <a:xfrm>
            <a:off x="2496240" y="204840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28" name="CustomShape 6"/>
          <p:cNvSpPr/>
          <p:nvPr/>
        </p:nvSpPr>
        <p:spPr>
          <a:xfrm>
            <a:off x="1415880" y="22287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29" name="CustomShape 7"/>
          <p:cNvSpPr/>
          <p:nvPr/>
        </p:nvSpPr>
        <p:spPr>
          <a:xfrm>
            <a:off x="3238920" y="22287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30" name="CustomShape 8"/>
          <p:cNvSpPr/>
          <p:nvPr/>
        </p:nvSpPr>
        <p:spPr>
          <a:xfrm>
            <a:off x="2656440" y="296784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37</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127</a:t>
            </a:r>
            <a:endParaRPr b="0" lang="en-US" sz="1400" spc="-1" strike="noStrike">
              <a:latin typeface="Arial"/>
            </a:endParaRPr>
          </a:p>
          <a:p>
            <a:pPr>
              <a:lnSpc>
                <a:spcPct val="100000"/>
              </a:lnSpc>
            </a:pPr>
            <a:endParaRPr b="0" lang="en-US" sz="1400" spc="-1" strike="noStrike">
              <a:latin typeface="Arial"/>
            </a:endParaRPr>
          </a:p>
        </p:txBody>
      </p:sp>
      <p:sp>
        <p:nvSpPr>
          <p:cNvPr id="431" name="CustomShape 9"/>
          <p:cNvSpPr/>
          <p:nvPr/>
        </p:nvSpPr>
        <p:spPr>
          <a:xfrm>
            <a:off x="2805480" y="341100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5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432" name="Google Shape;615;p64" descr=""/>
          <p:cNvPicPr/>
          <p:nvPr/>
        </p:nvPicPr>
        <p:blipFill>
          <a:blip r:embed="rId1"/>
          <a:srcRect l="0" t="0" r="0" b="19638"/>
          <a:stretch/>
        </p:blipFill>
        <p:spPr>
          <a:xfrm>
            <a:off x="1887840" y="492480"/>
            <a:ext cx="1349640" cy="878760"/>
          </a:xfrm>
          <a:prstGeom prst="rect">
            <a:avLst/>
          </a:prstGeom>
          <a:ln>
            <a:noFill/>
          </a:ln>
        </p:spPr>
      </p:pic>
      <p:sp>
        <p:nvSpPr>
          <p:cNvPr id="433" name="CustomShape 1"/>
          <p:cNvSpPr/>
          <p:nvPr/>
        </p:nvSpPr>
        <p:spPr>
          <a:xfrm>
            <a:off x="1590120" y="147564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434" name="CustomShape 2"/>
          <p:cNvSpPr/>
          <p:nvPr/>
        </p:nvSpPr>
        <p:spPr>
          <a:xfrm>
            <a:off x="477360" y="296784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37</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137</a:t>
            </a:r>
            <a:endParaRPr b="0" lang="en-US" sz="1400" spc="-1" strike="noStrike">
              <a:latin typeface="Arial"/>
            </a:endParaRPr>
          </a:p>
          <a:p>
            <a:pPr>
              <a:lnSpc>
                <a:spcPct val="100000"/>
              </a:lnSpc>
            </a:pPr>
            <a:endParaRPr b="0" lang="en-US" sz="1400" spc="-1" strike="noStrike">
              <a:latin typeface="Arial"/>
            </a:endParaRPr>
          </a:p>
        </p:txBody>
      </p:sp>
      <p:sp>
        <p:nvSpPr>
          <p:cNvPr id="435" name="CustomShape 3"/>
          <p:cNvSpPr/>
          <p:nvPr/>
        </p:nvSpPr>
        <p:spPr>
          <a:xfrm>
            <a:off x="626400" y="341100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36" name="CustomShape 4"/>
          <p:cNvSpPr/>
          <p:nvPr/>
        </p:nvSpPr>
        <p:spPr>
          <a:xfrm flipH="1">
            <a:off x="1434600" y="204840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37" name="CustomShape 5"/>
          <p:cNvSpPr/>
          <p:nvPr/>
        </p:nvSpPr>
        <p:spPr>
          <a:xfrm>
            <a:off x="2496240" y="204840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38" name="CustomShape 6"/>
          <p:cNvSpPr/>
          <p:nvPr/>
        </p:nvSpPr>
        <p:spPr>
          <a:xfrm>
            <a:off x="1415880" y="22287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39" name="CustomShape 7"/>
          <p:cNvSpPr/>
          <p:nvPr/>
        </p:nvSpPr>
        <p:spPr>
          <a:xfrm>
            <a:off x="3238920" y="22287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40" name="CustomShape 8"/>
          <p:cNvSpPr/>
          <p:nvPr/>
        </p:nvSpPr>
        <p:spPr>
          <a:xfrm>
            <a:off x="2656440" y="296784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100</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33</a:t>
            </a:r>
            <a:endParaRPr b="0" lang="en-US" sz="1400" spc="-1" strike="noStrike">
              <a:latin typeface="Arial"/>
            </a:endParaRPr>
          </a:p>
          <a:p>
            <a:pPr>
              <a:lnSpc>
                <a:spcPct val="100000"/>
              </a:lnSpc>
            </a:pPr>
            <a:endParaRPr b="0" lang="en-US" sz="1400" spc="-1" strike="noStrike">
              <a:latin typeface="Arial"/>
            </a:endParaRPr>
          </a:p>
        </p:txBody>
      </p:sp>
      <p:sp>
        <p:nvSpPr>
          <p:cNvPr id="441" name="CustomShape 9"/>
          <p:cNvSpPr/>
          <p:nvPr/>
        </p:nvSpPr>
        <p:spPr>
          <a:xfrm>
            <a:off x="2805480" y="341100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42" name="CustomShape 10"/>
          <p:cNvSpPr/>
          <p:nvPr/>
        </p:nvSpPr>
        <p:spPr>
          <a:xfrm>
            <a:off x="6183000" y="147564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443" name="CustomShape 11"/>
          <p:cNvSpPr/>
          <p:nvPr/>
        </p:nvSpPr>
        <p:spPr>
          <a:xfrm flipH="1">
            <a:off x="6058800" y="204840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44" name="CustomShape 12"/>
          <p:cNvSpPr/>
          <p:nvPr/>
        </p:nvSpPr>
        <p:spPr>
          <a:xfrm>
            <a:off x="5136120" y="296784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45" name="CustomShape 13"/>
          <p:cNvSpPr/>
          <p:nvPr/>
        </p:nvSpPr>
        <p:spPr>
          <a:xfrm>
            <a:off x="7223400" y="296784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100/33</a:t>
            </a:r>
            <a:endParaRPr b="0" lang="en-US" sz="1400" spc="-1" strike="noStrike">
              <a:latin typeface="Arial"/>
            </a:endParaRPr>
          </a:p>
        </p:txBody>
      </p:sp>
      <p:sp>
        <p:nvSpPr>
          <p:cNvPr id="446" name="CustomShape 14"/>
          <p:cNvSpPr/>
          <p:nvPr/>
        </p:nvSpPr>
        <p:spPr>
          <a:xfrm>
            <a:off x="7089480" y="2048400"/>
            <a:ext cx="103968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5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47" name="CustomShape 1"/>
          <p:cNvSpPr/>
          <p:nvPr/>
        </p:nvSpPr>
        <p:spPr>
          <a:xfrm>
            <a:off x="3608280" y="7045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448" name="CustomShape 2"/>
          <p:cNvSpPr/>
          <p:nvPr/>
        </p:nvSpPr>
        <p:spPr>
          <a:xfrm flipH="1">
            <a:off x="3483720" y="127728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49" name="CustomShape 3"/>
          <p:cNvSpPr/>
          <p:nvPr/>
        </p:nvSpPr>
        <p:spPr>
          <a:xfrm>
            <a:off x="2561400" y="21967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50" name="CustomShape 4"/>
          <p:cNvSpPr/>
          <p:nvPr/>
        </p:nvSpPr>
        <p:spPr>
          <a:xfrm>
            <a:off x="4648680" y="21967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100/33</a:t>
            </a:r>
            <a:endParaRPr b="0" lang="en-US" sz="1400" spc="-1" strike="noStrike">
              <a:latin typeface="Arial"/>
            </a:endParaRPr>
          </a:p>
        </p:txBody>
      </p:sp>
      <p:sp>
        <p:nvSpPr>
          <p:cNvPr id="451" name="CustomShape 5"/>
          <p:cNvSpPr/>
          <p:nvPr/>
        </p:nvSpPr>
        <p:spPr>
          <a:xfrm>
            <a:off x="4514400" y="1277280"/>
            <a:ext cx="103968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52" name="CustomShape 6"/>
          <p:cNvSpPr/>
          <p:nvPr/>
        </p:nvSpPr>
        <p:spPr>
          <a:xfrm>
            <a:off x="1812240" y="3123000"/>
            <a:ext cx="6201000" cy="1274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400" spc="-1" strike="noStrike">
                <a:solidFill>
                  <a:srgbClr val="000000"/>
                </a:solidFill>
                <a:latin typeface="Open Sans"/>
                <a:ea typeface="Open Sans"/>
              </a:rPr>
              <a:t>Does “Avocados” or “Millenials” separates the remaining data the best?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53" name="CustomShape 1"/>
          <p:cNvSpPr/>
          <p:nvPr/>
        </p:nvSpPr>
        <p:spPr>
          <a:xfrm>
            <a:off x="311760" y="6591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3000" spc="-1" strike="noStrike">
                <a:solidFill>
                  <a:srgbClr val="000000"/>
                </a:solidFill>
                <a:latin typeface="Open Sans"/>
                <a:ea typeface="Open Sans"/>
              </a:rPr>
              <a:t>Calculate GINI for the remaining Data!</a:t>
            </a:r>
            <a:endParaRPr b="0" lang="en-US" sz="3000" spc="-1" strike="noStrike">
              <a:latin typeface="Arial"/>
            </a:endParaRPr>
          </a:p>
        </p:txBody>
      </p:sp>
      <p:sp>
        <p:nvSpPr>
          <p:cNvPr id="454" name="CustomShape 2"/>
          <p:cNvSpPr/>
          <p:nvPr/>
        </p:nvSpPr>
        <p:spPr>
          <a:xfrm>
            <a:off x="1424520" y="14191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55" name="CustomShape 3"/>
          <p:cNvSpPr/>
          <p:nvPr/>
        </p:nvSpPr>
        <p:spPr>
          <a:xfrm>
            <a:off x="1424520" y="238068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456" name="CustomShape 4"/>
          <p:cNvSpPr/>
          <p:nvPr/>
        </p:nvSpPr>
        <p:spPr>
          <a:xfrm>
            <a:off x="311760" y="387288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98</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13</a:t>
            </a:r>
            <a:endParaRPr b="0" lang="en-US" sz="1400" spc="-1" strike="noStrike">
              <a:latin typeface="Arial"/>
            </a:endParaRPr>
          </a:p>
          <a:p>
            <a:pPr>
              <a:lnSpc>
                <a:spcPct val="100000"/>
              </a:lnSpc>
            </a:pPr>
            <a:endParaRPr b="0" lang="en-US" sz="1400" spc="-1" strike="noStrike">
              <a:latin typeface="Arial"/>
            </a:endParaRPr>
          </a:p>
        </p:txBody>
      </p:sp>
      <p:sp>
        <p:nvSpPr>
          <p:cNvPr id="457" name="CustomShape 5"/>
          <p:cNvSpPr/>
          <p:nvPr/>
        </p:nvSpPr>
        <p:spPr>
          <a:xfrm>
            <a:off x="460800" y="431604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58" name="CustomShape 6"/>
          <p:cNvSpPr/>
          <p:nvPr/>
        </p:nvSpPr>
        <p:spPr>
          <a:xfrm flipH="1">
            <a:off x="1269000" y="295344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59" name="CustomShape 7"/>
          <p:cNvSpPr/>
          <p:nvPr/>
        </p:nvSpPr>
        <p:spPr>
          <a:xfrm>
            <a:off x="2330640" y="295344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60" name="CustomShape 8"/>
          <p:cNvSpPr/>
          <p:nvPr/>
        </p:nvSpPr>
        <p:spPr>
          <a:xfrm>
            <a:off x="1250280" y="313380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61" name="CustomShape 9"/>
          <p:cNvSpPr/>
          <p:nvPr/>
        </p:nvSpPr>
        <p:spPr>
          <a:xfrm>
            <a:off x="3073320" y="313380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62" name="CustomShape 10"/>
          <p:cNvSpPr/>
          <p:nvPr/>
        </p:nvSpPr>
        <p:spPr>
          <a:xfrm>
            <a:off x="2490840" y="387288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29</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24</a:t>
            </a:r>
            <a:endParaRPr b="0" lang="en-US" sz="1400" spc="-1" strike="noStrike">
              <a:latin typeface="Arial"/>
            </a:endParaRPr>
          </a:p>
          <a:p>
            <a:pPr>
              <a:lnSpc>
                <a:spcPct val="100000"/>
              </a:lnSpc>
            </a:pPr>
            <a:endParaRPr b="0" lang="en-US" sz="1400" spc="-1" strike="noStrike">
              <a:latin typeface="Arial"/>
            </a:endParaRPr>
          </a:p>
        </p:txBody>
      </p:sp>
      <p:sp>
        <p:nvSpPr>
          <p:cNvPr id="463" name="CustomShape 11"/>
          <p:cNvSpPr/>
          <p:nvPr/>
        </p:nvSpPr>
        <p:spPr>
          <a:xfrm>
            <a:off x="2639880" y="431604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64" name="CustomShape 12"/>
          <p:cNvSpPr/>
          <p:nvPr/>
        </p:nvSpPr>
        <p:spPr>
          <a:xfrm>
            <a:off x="2330640" y="1991880"/>
            <a:ext cx="360" cy="3880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65" name="CustomShape 13"/>
          <p:cNvSpPr/>
          <p:nvPr/>
        </p:nvSpPr>
        <p:spPr>
          <a:xfrm>
            <a:off x="5859000" y="144144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66" name="CustomShape 14"/>
          <p:cNvSpPr/>
          <p:nvPr/>
        </p:nvSpPr>
        <p:spPr>
          <a:xfrm>
            <a:off x="5859000" y="24030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467" name="CustomShape 15"/>
          <p:cNvSpPr/>
          <p:nvPr/>
        </p:nvSpPr>
        <p:spPr>
          <a:xfrm>
            <a:off x="4746240" y="38952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25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24</a:t>
            </a:r>
            <a:endParaRPr b="0" lang="en-US" sz="1400" spc="-1" strike="noStrike">
              <a:latin typeface="Arial"/>
            </a:endParaRPr>
          </a:p>
          <a:p>
            <a:pPr>
              <a:lnSpc>
                <a:spcPct val="100000"/>
              </a:lnSpc>
            </a:pPr>
            <a:endParaRPr b="0" lang="en-US" sz="1400" spc="-1" strike="noStrike">
              <a:latin typeface="Arial"/>
            </a:endParaRPr>
          </a:p>
        </p:txBody>
      </p:sp>
      <p:sp>
        <p:nvSpPr>
          <p:cNvPr id="468" name="CustomShape 16"/>
          <p:cNvSpPr/>
          <p:nvPr/>
        </p:nvSpPr>
        <p:spPr>
          <a:xfrm>
            <a:off x="4895280" y="43383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69" name="CustomShape 17"/>
          <p:cNvSpPr/>
          <p:nvPr/>
        </p:nvSpPr>
        <p:spPr>
          <a:xfrm flipH="1">
            <a:off x="5703480" y="297540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70" name="CustomShape 18"/>
          <p:cNvSpPr/>
          <p:nvPr/>
        </p:nvSpPr>
        <p:spPr>
          <a:xfrm>
            <a:off x="6765120" y="297540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71" name="CustomShape 19"/>
          <p:cNvSpPr/>
          <p:nvPr/>
        </p:nvSpPr>
        <p:spPr>
          <a:xfrm>
            <a:off x="5684760" y="31557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72" name="CustomShape 20"/>
          <p:cNvSpPr/>
          <p:nvPr/>
        </p:nvSpPr>
        <p:spPr>
          <a:xfrm>
            <a:off x="7507800" y="31557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73" name="CustomShape 21"/>
          <p:cNvSpPr/>
          <p:nvPr/>
        </p:nvSpPr>
        <p:spPr>
          <a:xfrm>
            <a:off x="6925320" y="38952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102</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13</a:t>
            </a:r>
            <a:endParaRPr b="0" lang="en-US" sz="1400" spc="-1" strike="noStrike">
              <a:latin typeface="Arial"/>
            </a:endParaRPr>
          </a:p>
          <a:p>
            <a:pPr>
              <a:lnSpc>
                <a:spcPct val="100000"/>
              </a:lnSpc>
            </a:pPr>
            <a:endParaRPr b="0" lang="en-US" sz="1400" spc="-1" strike="noStrike">
              <a:latin typeface="Arial"/>
            </a:endParaRPr>
          </a:p>
        </p:txBody>
      </p:sp>
      <p:sp>
        <p:nvSpPr>
          <p:cNvPr id="474" name="CustomShape 22"/>
          <p:cNvSpPr/>
          <p:nvPr/>
        </p:nvSpPr>
        <p:spPr>
          <a:xfrm>
            <a:off x="7074360" y="43383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75" name="CustomShape 23"/>
          <p:cNvSpPr/>
          <p:nvPr/>
        </p:nvSpPr>
        <p:spPr>
          <a:xfrm>
            <a:off x="6765120" y="2014200"/>
            <a:ext cx="360" cy="3880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5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476" name="CustomShape 1"/>
          <p:cNvSpPr/>
          <p:nvPr/>
        </p:nvSpPr>
        <p:spPr>
          <a:xfrm>
            <a:off x="1275480" y="720000"/>
            <a:ext cx="292464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3000" spc="-1" strike="noStrike">
                <a:solidFill>
                  <a:srgbClr val="000000"/>
                </a:solidFill>
                <a:latin typeface="Open Sans"/>
                <a:ea typeface="Open Sans"/>
              </a:rPr>
              <a:t>Gini = 0.3</a:t>
            </a:r>
            <a:endParaRPr b="0" lang="en-US" sz="3000" spc="-1" strike="noStrike">
              <a:latin typeface="Arial"/>
            </a:endParaRPr>
          </a:p>
        </p:txBody>
      </p:sp>
      <p:sp>
        <p:nvSpPr>
          <p:cNvPr id="477" name="CustomShape 2"/>
          <p:cNvSpPr/>
          <p:nvPr/>
        </p:nvSpPr>
        <p:spPr>
          <a:xfrm>
            <a:off x="1424520" y="14191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78" name="CustomShape 3"/>
          <p:cNvSpPr/>
          <p:nvPr/>
        </p:nvSpPr>
        <p:spPr>
          <a:xfrm>
            <a:off x="1424520" y="238068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Millennial</a:t>
            </a:r>
            <a:endParaRPr b="0" lang="en-US" sz="1400" spc="-1" strike="noStrike">
              <a:latin typeface="Arial"/>
            </a:endParaRPr>
          </a:p>
        </p:txBody>
      </p:sp>
      <p:sp>
        <p:nvSpPr>
          <p:cNvPr id="479" name="CustomShape 4"/>
          <p:cNvSpPr/>
          <p:nvPr/>
        </p:nvSpPr>
        <p:spPr>
          <a:xfrm>
            <a:off x="311760" y="387288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98</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13</a:t>
            </a:r>
            <a:endParaRPr b="0" lang="en-US" sz="1400" spc="-1" strike="noStrike">
              <a:latin typeface="Arial"/>
            </a:endParaRPr>
          </a:p>
          <a:p>
            <a:pPr>
              <a:lnSpc>
                <a:spcPct val="100000"/>
              </a:lnSpc>
            </a:pPr>
            <a:endParaRPr b="0" lang="en-US" sz="1400" spc="-1" strike="noStrike">
              <a:latin typeface="Arial"/>
            </a:endParaRPr>
          </a:p>
        </p:txBody>
      </p:sp>
      <p:sp>
        <p:nvSpPr>
          <p:cNvPr id="480" name="CustomShape 5"/>
          <p:cNvSpPr/>
          <p:nvPr/>
        </p:nvSpPr>
        <p:spPr>
          <a:xfrm>
            <a:off x="460800" y="431604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81" name="CustomShape 6"/>
          <p:cNvSpPr/>
          <p:nvPr/>
        </p:nvSpPr>
        <p:spPr>
          <a:xfrm flipH="1">
            <a:off x="1269000" y="295344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82" name="CustomShape 7"/>
          <p:cNvSpPr/>
          <p:nvPr/>
        </p:nvSpPr>
        <p:spPr>
          <a:xfrm>
            <a:off x="2330640" y="295344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83" name="CustomShape 8"/>
          <p:cNvSpPr/>
          <p:nvPr/>
        </p:nvSpPr>
        <p:spPr>
          <a:xfrm>
            <a:off x="1250280" y="313380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84" name="CustomShape 9"/>
          <p:cNvSpPr/>
          <p:nvPr/>
        </p:nvSpPr>
        <p:spPr>
          <a:xfrm>
            <a:off x="3073320" y="313380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85" name="CustomShape 10"/>
          <p:cNvSpPr/>
          <p:nvPr/>
        </p:nvSpPr>
        <p:spPr>
          <a:xfrm>
            <a:off x="2490840" y="387288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29</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24</a:t>
            </a:r>
            <a:endParaRPr b="0" lang="en-US" sz="1400" spc="-1" strike="noStrike">
              <a:latin typeface="Arial"/>
            </a:endParaRPr>
          </a:p>
          <a:p>
            <a:pPr>
              <a:lnSpc>
                <a:spcPct val="100000"/>
              </a:lnSpc>
            </a:pPr>
            <a:endParaRPr b="0" lang="en-US" sz="1400" spc="-1" strike="noStrike">
              <a:latin typeface="Arial"/>
            </a:endParaRPr>
          </a:p>
        </p:txBody>
      </p:sp>
      <p:sp>
        <p:nvSpPr>
          <p:cNvPr id="486" name="CustomShape 11"/>
          <p:cNvSpPr/>
          <p:nvPr/>
        </p:nvSpPr>
        <p:spPr>
          <a:xfrm>
            <a:off x="2639880" y="431604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87" name="CustomShape 12"/>
          <p:cNvSpPr/>
          <p:nvPr/>
        </p:nvSpPr>
        <p:spPr>
          <a:xfrm>
            <a:off x="2330640" y="1991880"/>
            <a:ext cx="360" cy="3880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88" name="CustomShape 13"/>
          <p:cNvSpPr/>
          <p:nvPr/>
        </p:nvSpPr>
        <p:spPr>
          <a:xfrm>
            <a:off x="5859000" y="144144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37/127</a:t>
            </a:r>
            <a:endParaRPr b="0" lang="en-US" sz="1400" spc="-1" strike="noStrike">
              <a:latin typeface="Arial"/>
            </a:endParaRPr>
          </a:p>
        </p:txBody>
      </p:sp>
      <p:sp>
        <p:nvSpPr>
          <p:cNvPr id="489" name="CustomShape 14"/>
          <p:cNvSpPr/>
          <p:nvPr/>
        </p:nvSpPr>
        <p:spPr>
          <a:xfrm>
            <a:off x="5859000" y="240300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Avocado</a:t>
            </a:r>
            <a:endParaRPr b="0" lang="en-US" sz="1400" spc="-1" strike="noStrike">
              <a:latin typeface="Arial"/>
            </a:endParaRPr>
          </a:p>
        </p:txBody>
      </p:sp>
      <p:sp>
        <p:nvSpPr>
          <p:cNvPr id="490" name="CustomShape 15"/>
          <p:cNvSpPr/>
          <p:nvPr/>
        </p:nvSpPr>
        <p:spPr>
          <a:xfrm>
            <a:off x="4746240" y="38952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25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24</a:t>
            </a:r>
            <a:endParaRPr b="0" lang="en-US" sz="1400" spc="-1" strike="noStrike">
              <a:latin typeface="Arial"/>
            </a:endParaRPr>
          </a:p>
          <a:p>
            <a:pPr>
              <a:lnSpc>
                <a:spcPct val="100000"/>
              </a:lnSpc>
            </a:pPr>
            <a:endParaRPr b="0" lang="en-US" sz="1400" spc="-1" strike="noStrike">
              <a:latin typeface="Arial"/>
            </a:endParaRPr>
          </a:p>
        </p:txBody>
      </p:sp>
      <p:sp>
        <p:nvSpPr>
          <p:cNvPr id="491" name="CustomShape 16"/>
          <p:cNvSpPr/>
          <p:nvPr/>
        </p:nvSpPr>
        <p:spPr>
          <a:xfrm>
            <a:off x="4895280" y="43383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92" name="CustomShape 17"/>
          <p:cNvSpPr/>
          <p:nvPr/>
        </p:nvSpPr>
        <p:spPr>
          <a:xfrm flipH="1">
            <a:off x="5703480" y="297540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93" name="CustomShape 18"/>
          <p:cNvSpPr/>
          <p:nvPr/>
        </p:nvSpPr>
        <p:spPr>
          <a:xfrm>
            <a:off x="6765120" y="2975400"/>
            <a:ext cx="111744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494" name="CustomShape 19"/>
          <p:cNvSpPr/>
          <p:nvPr/>
        </p:nvSpPr>
        <p:spPr>
          <a:xfrm>
            <a:off x="5684760" y="31557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495" name="CustomShape 20"/>
          <p:cNvSpPr/>
          <p:nvPr/>
        </p:nvSpPr>
        <p:spPr>
          <a:xfrm>
            <a:off x="7507800" y="315576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496" name="CustomShape 21"/>
          <p:cNvSpPr/>
          <p:nvPr/>
        </p:nvSpPr>
        <p:spPr>
          <a:xfrm>
            <a:off x="6925320" y="389520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102</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13</a:t>
            </a:r>
            <a:endParaRPr b="0" lang="en-US" sz="1400" spc="-1" strike="noStrike">
              <a:latin typeface="Arial"/>
            </a:endParaRPr>
          </a:p>
          <a:p>
            <a:pPr>
              <a:lnSpc>
                <a:spcPct val="100000"/>
              </a:lnSpc>
            </a:pPr>
            <a:endParaRPr b="0" lang="en-US" sz="1400" spc="-1" strike="noStrike">
              <a:latin typeface="Arial"/>
            </a:endParaRPr>
          </a:p>
        </p:txBody>
      </p:sp>
      <p:sp>
        <p:nvSpPr>
          <p:cNvPr id="497" name="CustomShape 22"/>
          <p:cNvSpPr/>
          <p:nvPr/>
        </p:nvSpPr>
        <p:spPr>
          <a:xfrm>
            <a:off x="7074360" y="433836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498" name="CustomShape 23"/>
          <p:cNvSpPr/>
          <p:nvPr/>
        </p:nvSpPr>
        <p:spPr>
          <a:xfrm>
            <a:off x="6765120" y="2014200"/>
            <a:ext cx="360" cy="388080"/>
          </a:xfrm>
          <a:custGeom>
            <a:avLst/>
            <a:gdLst/>
            <a:ahLst/>
            <a:rect l="l" t="t" r="r" b="b"/>
            <a:pathLst>
              <a:path w="21600" h="21600">
                <a:moveTo>
                  <a:pt x="0" y="0"/>
                </a:moveTo>
                <a:lnTo>
                  <a:pt x="21600" y="21600"/>
                </a:lnTo>
              </a:path>
            </a:pathLst>
          </a:custGeom>
          <a:noFill/>
          <a:ln w="9360">
            <a:solidFill>
              <a:schemeClr val="dk2"/>
            </a:solidFill>
            <a:round/>
            <a:tailEnd len="med" type="triangle" w="med"/>
          </a:ln>
        </p:spPr>
        <p:style>
          <a:lnRef idx="0"/>
          <a:fillRef idx="0"/>
          <a:effectRef idx="0"/>
          <a:fontRef idx="minor"/>
        </p:style>
      </p:sp>
      <p:sp>
        <p:nvSpPr>
          <p:cNvPr id="499" name="CustomShape 24"/>
          <p:cNvSpPr/>
          <p:nvPr/>
        </p:nvSpPr>
        <p:spPr>
          <a:xfrm>
            <a:off x="5726160" y="720000"/>
            <a:ext cx="292464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3000" spc="-1" strike="noStrike">
                <a:solidFill>
                  <a:srgbClr val="000000"/>
                </a:solidFill>
                <a:latin typeface="Open Sans"/>
                <a:ea typeface="Open Sans"/>
              </a:rPr>
              <a:t>Gini = 0.29</a:t>
            </a: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5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0" name="CustomShape 1"/>
          <p:cNvSpPr/>
          <p:nvPr/>
        </p:nvSpPr>
        <p:spPr>
          <a:xfrm>
            <a:off x="3795480" y="6487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501" name="CustomShape 2"/>
          <p:cNvSpPr/>
          <p:nvPr/>
        </p:nvSpPr>
        <p:spPr>
          <a:xfrm flipH="1">
            <a:off x="3671280" y="122148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502" name="CustomShape 3"/>
          <p:cNvSpPr/>
          <p:nvPr/>
        </p:nvSpPr>
        <p:spPr>
          <a:xfrm>
            <a:off x="2748600" y="21409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Avocado</a:t>
            </a:r>
            <a:endParaRPr b="0" lang="en-US" sz="1400" spc="-1" strike="noStrike">
              <a:latin typeface="Arial"/>
            </a:endParaRPr>
          </a:p>
        </p:txBody>
      </p:sp>
      <p:sp>
        <p:nvSpPr>
          <p:cNvPr id="503" name="CustomShape 4"/>
          <p:cNvSpPr/>
          <p:nvPr/>
        </p:nvSpPr>
        <p:spPr>
          <a:xfrm>
            <a:off x="4836240" y="21409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100/33</a:t>
            </a:r>
            <a:endParaRPr b="0" lang="en-US" sz="1400" spc="-1" strike="noStrike">
              <a:latin typeface="Arial"/>
            </a:endParaRPr>
          </a:p>
        </p:txBody>
      </p:sp>
      <p:sp>
        <p:nvSpPr>
          <p:cNvPr id="504" name="CustomShape 5"/>
          <p:cNvSpPr/>
          <p:nvPr/>
        </p:nvSpPr>
        <p:spPr>
          <a:xfrm>
            <a:off x="4701960" y="1221480"/>
            <a:ext cx="103968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5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05" name="CustomShape 1"/>
          <p:cNvSpPr/>
          <p:nvPr/>
        </p:nvSpPr>
        <p:spPr>
          <a:xfrm>
            <a:off x="3795480" y="6487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Income &gt;50</a:t>
            </a:r>
            <a:endParaRPr b="0" lang="en-US" sz="1400" spc="-1" strike="noStrike">
              <a:latin typeface="Arial"/>
            </a:endParaRPr>
          </a:p>
        </p:txBody>
      </p:sp>
      <p:sp>
        <p:nvSpPr>
          <p:cNvPr id="506" name="CustomShape 2"/>
          <p:cNvSpPr/>
          <p:nvPr/>
        </p:nvSpPr>
        <p:spPr>
          <a:xfrm flipH="1">
            <a:off x="3671280" y="1221480"/>
            <a:ext cx="106056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507" name="CustomShape 3"/>
          <p:cNvSpPr/>
          <p:nvPr/>
        </p:nvSpPr>
        <p:spPr>
          <a:xfrm>
            <a:off x="2748600" y="21409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Avocado</a:t>
            </a:r>
            <a:endParaRPr b="0" lang="en-US" sz="1400" spc="-1" strike="noStrike">
              <a:latin typeface="Arial"/>
            </a:endParaRPr>
          </a:p>
        </p:txBody>
      </p:sp>
      <p:sp>
        <p:nvSpPr>
          <p:cNvPr id="508" name="CustomShape 4"/>
          <p:cNvSpPr/>
          <p:nvPr/>
        </p:nvSpPr>
        <p:spPr>
          <a:xfrm>
            <a:off x="4836240" y="214092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100/33</a:t>
            </a:r>
            <a:endParaRPr b="0" lang="en-US" sz="1400" spc="-1" strike="noStrike">
              <a:latin typeface="Arial"/>
            </a:endParaRPr>
          </a:p>
        </p:txBody>
      </p:sp>
      <p:sp>
        <p:nvSpPr>
          <p:cNvPr id="509" name="CustomShape 5"/>
          <p:cNvSpPr/>
          <p:nvPr/>
        </p:nvSpPr>
        <p:spPr>
          <a:xfrm>
            <a:off x="4701960" y="1221480"/>
            <a:ext cx="1039680" cy="918720"/>
          </a:xfrm>
          <a:custGeom>
            <a:avLst/>
            <a:gdLst/>
            <a:ahLst/>
            <a:rect l="l" t="t" r="r" b="b"/>
            <a:pathLst>
              <a:path w="21600" h="21600">
                <a:moveTo>
                  <a:pt x="0" y="0"/>
                </a:moveTo>
                <a:lnTo>
                  <a:pt x="21600" y="21600"/>
                </a:lnTo>
              </a:path>
            </a:pathLst>
          </a:custGeom>
          <a:noFill/>
          <a:ln w="38160">
            <a:solidFill>
              <a:schemeClr val="dk2"/>
            </a:solidFill>
            <a:round/>
            <a:tailEnd len="med" type="triangle" w="med"/>
          </a:ln>
        </p:spPr>
        <p:style>
          <a:lnRef idx="0"/>
          <a:fillRef idx="0"/>
          <a:effectRef idx="0"/>
          <a:fontRef idx="minor"/>
        </p:style>
      </p:sp>
      <p:sp>
        <p:nvSpPr>
          <p:cNvPr id="510" name="CustomShape 6"/>
          <p:cNvSpPr/>
          <p:nvPr/>
        </p:nvSpPr>
        <p:spPr>
          <a:xfrm>
            <a:off x="2320920" y="3123360"/>
            <a:ext cx="5583960" cy="10605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Repeat until GINI Impurity is 0 </a:t>
            </a:r>
            <a:endParaRPr b="0" lang="en-US" sz="2400" spc="-1" strike="noStrike">
              <a:latin typeface="Arial"/>
            </a:endParaRPr>
          </a:p>
          <a:p>
            <a:pPr>
              <a:lnSpc>
                <a:spcPct val="100000"/>
              </a:lnSpc>
            </a:pPr>
            <a:r>
              <a:rPr b="1" lang="en-US" sz="2400" spc="-1" strike="noStrike">
                <a:solidFill>
                  <a:srgbClr val="000000"/>
                </a:solidFill>
                <a:latin typeface="Open Sans"/>
                <a:ea typeface="Open Sans"/>
              </a:rPr>
              <a:t>or no more features left.</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5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511" name="CustomShape 1"/>
          <p:cNvSpPr/>
          <p:nvPr/>
        </p:nvSpPr>
        <p:spPr>
          <a:xfrm>
            <a:off x="311760" y="142668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3000" spc="-1" strike="noStrike">
                <a:solidFill>
                  <a:srgbClr val="000000"/>
                </a:solidFill>
                <a:latin typeface="Open Sans"/>
                <a:ea typeface="Open Sans"/>
              </a:rPr>
              <a:t>What about numerical features?</a:t>
            </a:r>
            <a:br/>
            <a:endParaRPr b="0" lang="en-US" sz="3000" spc="-1" strike="noStrike">
              <a:latin typeface="Arial"/>
            </a:endParaRPr>
          </a:p>
        </p:txBody>
      </p:sp>
    </p:spTree>
  </p:cSld>
  <mc:AlternateContent>
    <mc:Choice Requires="p14">
      <p:transition spd="slow" p14:dur="2000"/>
    </mc:Choice>
    <mc:Fallback>
      <p:transition spd="slow"/>
    </mc:Fallback>
  </mc:AlternateContent>
</p:sld>
</file>

<file path=ppt/slides/slide5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12" name="Table 1"/>
          <p:cNvGraphicFramePr/>
          <p:nvPr/>
        </p:nvGraphicFramePr>
        <p:xfrm>
          <a:off x="723600" y="670320"/>
          <a:ext cx="1979280" cy="3801960"/>
        </p:xfrm>
        <a:graphic>
          <a:graphicData uri="http://schemas.openxmlformats.org/drawingml/2006/table">
            <a:tbl>
              <a:tblPr/>
              <a:tblGrid>
                <a:gridCol w="989640"/>
                <a:gridCol w="990000"/>
              </a:tblGrid>
              <a:tr h="1112400">
                <a:tc>
                  <a:txBody>
                    <a:bodyPr lIns="91080" r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88" name="CustomShape 1"/>
          <p:cNvSpPr/>
          <p:nvPr/>
        </p:nvSpPr>
        <p:spPr>
          <a:xfrm>
            <a:off x="311760" y="444960"/>
            <a:ext cx="8519760" cy="572040"/>
          </a:xfrm>
          <a:prstGeom prst="rect">
            <a:avLst/>
          </a:prstGeom>
          <a:noFill/>
          <a:ln>
            <a:noFill/>
          </a:ln>
        </p:spPr>
        <p:style>
          <a:lnRef idx="0"/>
          <a:fillRef idx="0"/>
          <a:effectRef idx="0"/>
          <a:fontRef idx="minor"/>
        </p:style>
      </p:sp>
      <p:sp>
        <p:nvSpPr>
          <p:cNvPr id="89" name="CustomShape 2"/>
          <p:cNvSpPr/>
          <p:nvPr/>
        </p:nvSpPr>
        <p:spPr>
          <a:xfrm>
            <a:off x="311760" y="1152360"/>
            <a:ext cx="8519760" cy="3415680"/>
          </a:xfrm>
          <a:prstGeom prst="rect">
            <a:avLst/>
          </a:prstGeom>
          <a:noFill/>
          <a:ln>
            <a:noFill/>
          </a:ln>
        </p:spPr>
        <p:style>
          <a:lnRef idx="0"/>
          <a:fillRef idx="0"/>
          <a:effectRef idx="0"/>
          <a:fontRef idx="minor"/>
        </p:style>
      </p:sp>
      <p:pic>
        <p:nvPicPr>
          <p:cNvPr id="90" name="Google Shape;88;p18" descr=""/>
          <p:cNvPicPr/>
          <p:nvPr/>
        </p:nvPicPr>
        <p:blipFill>
          <a:blip r:embed="rId1"/>
          <a:stretch/>
        </p:blipFill>
        <p:spPr>
          <a:xfrm>
            <a:off x="61920" y="395280"/>
            <a:ext cx="9019440" cy="4352040"/>
          </a:xfrm>
          <a:prstGeom prst="rect">
            <a:avLst/>
          </a:prstGeom>
          <a:ln>
            <a:noFill/>
          </a:ln>
        </p:spPr>
      </p:pic>
    </p:spTree>
  </p:cSld>
  <mc:AlternateContent>
    <mc:Choice Requires="p14">
      <p:transition spd="slow" p14:dur="2000"/>
    </mc:Choice>
    <mc:Fallback>
      <p:transition spd="slow"/>
    </mc:Fallback>
  </mc:AlternateContent>
</p:sld>
</file>

<file path=ppt/slides/slide6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13" name="Table 1"/>
          <p:cNvGraphicFramePr/>
          <p:nvPr/>
        </p:nvGraphicFramePr>
        <p:xfrm>
          <a:off x="723600" y="670320"/>
          <a:ext cx="1979280" cy="3801960"/>
        </p:xfrm>
        <a:graphic>
          <a:graphicData uri="http://schemas.openxmlformats.org/drawingml/2006/table">
            <a:tbl>
              <a:tblPr/>
              <a:tblGrid>
                <a:gridCol w="989640"/>
                <a:gridCol w="990000"/>
              </a:tblGrid>
              <a:tr h="1112400">
                <a:tc>
                  <a:txBody>
                    <a:bodyPr lIns="91080" r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14" name="CustomShape 2"/>
          <p:cNvSpPr/>
          <p:nvPr/>
        </p:nvSpPr>
        <p:spPr>
          <a:xfrm>
            <a:off x="3028320" y="518040"/>
            <a:ext cx="3360960" cy="5961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Step 1</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Sort rows ascending</a:t>
            </a:r>
            <a:endParaRPr b="0" lang="en-US" sz="2400" spc="-1" strike="noStrike">
              <a:latin typeface="Arial"/>
            </a:endParaRPr>
          </a:p>
        </p:txBody>
      </p:sp>
      <p:sp>
        <p:nvSpPr>
          <p:cNvPr id="515" name="CustomShape 3"/>
          <p:cNvSpPr/>
          <p:nvPr/>
        </p:nvSpPr>
        <p:spPr>
          <a:xfrm>
            <a:off x="456480" y="773280"/>
            <a:ext cx="360" cy="3571200"/>
          </a:xfrm>
          <a:custGeom>
            <a:avLst/>
            <a:gdLst/>
            <a:ahLst/>
            <a:rect l="l" t="t" r="r" b="b"/>
            <a:pathLst>
              <a:path w="21600" h="21600">
                <a:moveTo>
                  <a:pt x="0" y="0"/>
                </a:moveTo>
                <a:lnTo>
                  <a:pt x="21600" y="21600"/>
                </a:lnTo>
              </a:path>
            </a:pathLst>
          </a:custGeom>
          <a:noFill/>
          <a:ln w="76320">
            <a:solidFill>
              <a:schemeClr val="dk2"/>
            </a:solidFill>
            <a:round/>
            <a:tailEnd len="med" type="triangle" w="med"/>
          </a:ln>
        </p:spPr>
        <p:style>
          <a:lnRef idx="0"/>
          <a:fillRef idx="0"/>
          <a:effectRef idx="0"/>
          <a:fontRef idx="minor"/>
        </p:style>
      </p:sp>
    </p:spTree>
  </p:cSld>
  <mc:AlternateContent>
    <mc:Choice Requires="p14">
      <p:transition spd="slow" p14:dur="2000"/>
    </mc:Choice>
    <mc:Fallback>
      <p:transition spd="slow"/>
    </mc:Fallback>
  </mc:AlternateContent>
</p:sld>
</file>

<file path=ppt/slides/slide6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16" name="Table 1"/>
          <p:cNvGraphicFramePr/>
          <p:nvPr/>
        </p:nvGraphicFramePr>
        <p:xfrm>
          <a:off x="723600" y="670320"/>
          <a:ext cx="1979280" cy="3801960"/>
        </p:xfrm>
        <a:graphic>
          <a:graphicData uri="http://schemas.openxmlformats.org/drawingml/2006/table">
            <a:tbl>
              <a:tblPr/>
              <a:tblGrid>
                <a:gridCol w="989640"/>
                <a:gridCol w="990000"/>
              </a:tblGrid>
              <a:tr h="1112400">
                <a:tc>
                  <a:txBody>
                    <a:bodyPr lIns="91080" r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17" name="CustomShape 2"/>
          <p:cNvSpPr/>
          <p:nvPr/>
        </p:nvSpPr>
        <p:spPr>
          <a:xfrm>
            <a:off x="3028320" y="386640"/>
            <a:ext cx="5823360" cy="5961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Step 2</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Calculate mean between rows</a:t>
            </a:r>
            <a:endParaRPr b="0" lang="en-US" sz="2400" spc="-1" strike="noStrike">
              <a:latin typeface="Arial"/>
            </a:endParaRPr>
          </a:p>
        </p:txBody>
      </p:sp>
      <p:sp>
        <p:nvSpPr>
          <p:cNvPr id="518" name="CustomShape 3"/>
          <p:cNvSpPr/>
          <p:nvPr/>
        </p:nvSpPr>
        <p:spPr>
          <a:xfrm>
            <a:off x="969480" y="20354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19" name="CustomShape 4"/>
          <p:cNvSpPr/>
          <p:nvPr/>
        </p:nvSpPr>
        <p:spPr>
          <a:xfrm>
            <a:off x="960840" y="25772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20" name="CustomShape 5"/>
          <p:cNvSpPr/>
          <p:nvPr/>
        </p:nvSpPr>
        <p:spPr>
          <a:xfrm>
            <a:off x="952920" y="312840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21" name="Table 1"/>
          <p:cNvGraphicFramePr/>
          <p:nvPr/>
        </p:nvGraphicFramePr>
        <p:xfrm>
          <a:off x="723600" y="670320"/>
          <a:ext cx="1979280" cy="3801960"/>
        </p:xfrm>
        <a:graphic>
          <a:graphicData uri="http://schemas.openxmlformats.org/drawingml/2006/table">
            <a:tbl>
              <a:tblPr/>
              <a:tblGrid>
                <a:gridCol w="989640"/>
                <a:gridCol w="990000"/>
              </a:tblGrid>
              <a:tr h="1112400">
                <a:tc>
                  <a:txBody>
                    <a:bodyPr lIns="91080" r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22" name="CustomShape 2"/>
          <p:cNvSpPr/>
          <p:nvPr/>
        </p:nvSpPr>
        <p:spPr>
          <a:xfrm>
            <a:off x="3028320" y="386640"/>
            <a:ext cx="5823360" cy="5961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Step 3</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Calculate the Gini Impurity for every</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mean value</a:t>
            </a:r>
            <a:endParaRPr b="0" lang="en-US" sz="2400" spc="-1" strike="noStrike">
              <a:latin typeface="Arial"/>
            </a:endParaRPr>
          </a:p>
        </p:txBody>
      </p:sp>
      <p:sp>
        <p:nvSpPr>
          <p:cNvPr id="523" name="CustomShape 3"/>
          <p:cNvSpPr/>
          <p:nvPr/>
        </p:nvSpPr>
        <p:spPr>
          <a:xfrm>
            <a:off x="969480" y="20354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24" name="CustomShape 4"/>
          <p:cNvSpPr/>
          <p:nvPr/>
        </p:nvSpPr>
        <p:spPr>
          <a:xfrm>
            <a:off x="960840" y="25772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25" name="CustomShape 5"/>
          <p:cNvSpPr/>
          <p:nvPr/>
        </p:nvSpPr>
        <p:spPr>
          <a:xfrm>
            <a:off x="952920" y="312840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26" name="CustomShape 6"/>
          <p:cNvSpPr/>
          <p:nvPr/>
        </p:nvSpPr>
        <p:spPr>
          <a:xfrm>
            <a:off x="1751040" y="2286000"/>
            <a:ext cx="156276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27" name="CustomShape 7"/>
          <p:cNvSpPr/>
          <p:nvPr/>
        </p:nvSpPr>
        <p:spPr>
          <a:xfrm>
            <a:off x="3330360" y="2085840"/>
            <a:ext cx="173916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Arial"/>
                <a:ea typeface="Arial"/>
              </a:rPr>
              <a:t>GINI Impurity?</a:t>
            </a:r>
            <a:endParaRPr b="0" lang="en-US" sz="1400" spc="-1" strike="noStrike">
              <a:latin typeface="Arial"/>
            </a:endParaRPr>
          </a:p>
        </p:txBody>
      </p:sp>
      <p:sp>
        <p:nvSpPr>
          <p:cNvPr id="528" name="CustomShape 8"/>
          <p:cNvSpPr/>
          <p:nvPr/>
        </p:nvSpPr>
        <p:spPr>
          <a:xfrm>
            <a:off x="1751040" y="2819520"/>
            <a:ext cx="156276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29" name="CustomShape 9"/>
          <p:cNvSpPr/>
          <p:nvPr/>
        </p:nvSpPr>
        <p:spPr>
          <a:xfrm>
            <a:off x="3330360" y="2619360"/>
            <a:ext cx="173916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Arial"/>
                <a:ea typeface="Arial"/>
              </a:rPr>
              <a:t>GINI Impurity?</a:t>
            </a:r>
            <a:endParaRPr b="0" lang="en-US" sz="1400" spc="-1" strike="noStrike">
              <a:latin typeface="Arial"/>
            </a:endParaRPr>
          </a:p>
        </p:txBody>
      </p:sp>
      <p:sp>
        <p:nvSpPr>
          <p:cNvPr id="530" name="CustomShape 10"/>
          <p:cNvSpPr/>
          <p:nvPr/>
        </p:nvSpPr>
        <p:spPr>
          <a:xfrm>
            <a:off x="1751040" y="3352680"/>
            <a:ext cx="156276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31" name="CustomShape 11"/>
          <p:cNvSpPr/>
          <p:nvPr/>
        </p:nvSpPr>
        <p:spPr>
          <a:xfrm>
            <a:off x="3330360" y="3152520"/>
            <a:ext cx="173916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Arial"/>
                <a:ea typeface="Arial"/>
              </a:rPr>
              <a:t>GINI Impurity?</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32" name="Table 1"/>
          <p:cNvGraphicFramePr/>
          <p:nvPr/>
        </p:nvGraphicFramePr>
        <p:xfrm>
          <a:off x="723600" y="670320"/>
          <a:ext cx="1979280" cy="3801960"/>
        </p:xfrm>
        <a:graphic>
          <a:graphicData uri="http://schemas.openxmlformats.org/drawingml/2006/table">
            <a:tbl>
              <a:tblPr/>
              <a:tblGrid>
                <a:gridCol w="989640"/>
                <a:gridCol w="990000"/>
              </a:tblGrid>
              <a:tr h="1112400">
                <a:tc>
                  <a:txBody>
                    <a:bodyPr lIns="91080" r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33" name="CustomShape 2"/>
          <p:cNvSpPr/>
          <p:nvPr/>
        </p:nvSpPr>
        <p:spPr>
          <a:xfrm>
            <a:off x="3028320" y="386640"/>
            <a:ext cx="5823360" cy="5961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Step 3</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Calculate the Gini Impurity for every</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mean value</a:t>
            </a:r>
            <a:endParaRPr b="0" lang="en-US" sz="2400" spc="-1" strike="noStrike">
              <a:latin typeface="Arial"/>
            </a:endParaRPr>
          </a:p>
        </p:txBody>
      </p:sp>
      <p:sp>
        <p:nvSpPr>
          <p:cNvPr id="534" name="CustomShape 3"/>
          <p:cNvSpPr/>
          <p:nvPr/>
        </p:nvSpPr>
        <p:spPr>
          <a:xfrm>
            <a:off x="969480" y="20354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35" name="CustomShape 4"/>
          <p:cNvSpPr/>
          <p:nvPr/>
        </p:nvSpPr>
        <p:spPr>
          <a:xfrm>
            <a:off x="960840" y="25772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36" name="CustomShape 5"/>
          <p:cNvSpPr/>
          <p:nvPr/>
        </p:nvSpPr>
        <p:spPr>
          <a:xfrm>
            <a:off x="952920" y="312840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37" name="CustomShape 6"/>
          <p:cNvSpPr/>
          <p:nvPr/>
        </p:nvSpPr>
        <p:spPr>
          <a:xfrm>
            <a:off x="5272200" y="171936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Debt &lt; 1250</a:t>
            </a:r>
            <a:endParaRPr b="0" lang="en-US" sz="1400" spc="-1" strike="noStrike">
              <a:latin typeface="Arial"/>
            </a:endParaRPr>
          </a:p>
        </p:txBody>
      </p:sp>
      <p:sp>
        <p:nvSpPr>
          <p:cNvPr id="538" name="CustomShape 7"/>
          <p:cNvSpPr/>
          <p:nvPr/>
        </p:nvSpPr>
        <p:spPr>
          <a:xfrm>
            <a:off x="4159440" y="32119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539" name="CustomShape 8"/>
          <p:cNvSpPr/>
          <p:nvPr/>
        </p:nvSpPr>
        <p:spPr>
          <a:xfrm>
            <a:off x="4308480" y="36550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540" name="CustomShape 9"/>
          <p:cNvSpPr/>
          <p:nvPr/>
        </p:nvSpPr>
        <p:spPr>
          <a:xfrm flipH="1">
            <a:off x="5116680" y="2292120"/>
            <a:ext cx="1060560" cy="91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41" name="CustomShape 10"/>
          <p:cNvSpPr/>
          <p:nvPr/>
        </p:nvSpPr>
        <p:spPr>
          <a:xfrm>
            <a:off x="6178320" y="2292120"/>
            <a:ext cx="1117440" cy="91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42" name="CustomShape 11"/>
          <p:cNvSpPr/>
          <p:nvPr/>
        </p:nvSpPr>
        <p:spPr>
          <a:xfrm>
            <a:off x="5097960" y="24724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543" name="CustomShape 12"/>
          <p:cNvSpPr/>
          <p:nvPr/>
        </p:nvSpPr>
        <p:spPr>
          <a:xfrm>
            <a:off x="6921000" y="24724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544" name="CustomShape 13"/>
          <p:cNvSpPr/>
          <p:nvPr/>
        </p:nvSpPr>
        <p:spPr>
          <a:xfrm>
            <a:off x="6338880" y="32119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545" name="CustomShape 14"/>
          <p:cNvSpPr/>
          <p:nvPr/>
        </p:nvSpPr>
        <p:spPr>
          <a:xfrm>
            <a:off x="6487560" y="36550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Tree>
  </p:cSld>
  <mc:AlternateContent>
    <mc:Choice Requires="p14">
      <p:transition spd="slow" p14:dur="2000"/>
    </mc:Choice>
    <mc:Fallback>
      <p:transition spd="slow"/>
    </mc:Fallback>
  </mc:AlternateContent>
</p:sld>
</file>

<file path=ppt/slides/slide6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46" name="Table 1"/>
          <p:cNvGraphicFramePr/>
          <p:nvPr/>
        </p:nvGraphicFramePr>
        <p:xfrm>
          <a:off x="723600" y="670320"/>
          <a:ext cx="1979280" cy="3801960"/>
        </p:xfrm>
        <a:graphic>
          <a:graphicData uri="http://schemas.openxmlformats.org/drawingml/2006/table">
            <a:tbl>
              <a:tblPr/>
              <a:tblGrid>
                <a:gridCol w="989640"/>
                <a:gridCol w="990000"/>
              </a:tblGrid>
              <a:tr h="1112400">
                <a:tc>
                  <a:txBody>
                    <a:bodyPr lIns="91080" r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47" name="CustomShape 2"/>
          <p:cNvSpPr/>
          <p:nvPr/>
        </p:nvSpPr>
        <p:spPr>
          <a:xfrm>
            <a:off x="3028320" y="386640"/>
            <a:ext cx="5823360" cy="5961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Step 3</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Calculate the Gini Impurity for every</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mean value</a:t>
            </a:r>
            <a:endParaRPr b="0" lang="en-US" sz="2400" spc="-1" strike="noStrike">
              <a:latin typeface="Arial"/>
            </a:endParaRPr>
          </a:p>
        </p:txBody>
      </p:sp>
      <p:sp>
        <p:nvSpPr>
          <p:cNvPr id="548" name="CustomShape 3"/>
          <p:cNvSpPr/>
          <p:nvPr/>
        </p:nvSpPr>
        <p:spPr>
          <a:xfrm>
            <a:off x="969480" y="20354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49" name="CustomShape 4"/>
          <p:cNvSpPr/>
          <p:nvPr/>
        </p:nvSpPr>
        <p:spPr>
          <a:xfrm>
            <a:off x="960840" y="25772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50" name="CustomShape 5"/>
          <p:cNvSpPr/>
          <p:nvPr/>
        </p:nvSpPr>
        <p:spPr>
          <a:xfrm>
            <a:off x="952920" y="312840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51" name="CustomShape 6"/>
          <p:cNvSpPr/>
          <p:nvPr/>
        </p:nvSpPr>
        <p:spPr>
          <a:xfrm>
            <a:off x="5272200" y="171936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Debt &lt; 1250</a:t>
            </a:r>
            <a:endParaRPr b="0" lang="en-US" sz="1400" spc="-1" strike="noStrike">
              <a:latin typeface="Arial"/>
            </a:endParaRPr>
          </a:p>
        </p:txBody>
      </p:sp>
      <p:sp>
        <p:nvSpPr>
          <p:cNvPr id="552" name="CustomShape 7"/>
          <p:cNvSpPr/>
          <p:nvPr/>
        </p:nvSpPr>
        <p:spPr>
          <a:xfrm>
            <a:off x="4159440" y="32119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553" name="CustomShape 8"/>
          <p:cNvSpPr/>
          <p:nvPr/>
        </p:nvSpPr>
        <p:spPr>
          <a:xfrm>
            <a:off x="4308480" y="36550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554" name="CustomShape 9"/>
          <p:cNvSpPr/>
          <p:nvPr/>
        </p:nvSpPr>
        <p:spPr>
          <a:xfrm flipH="1">
            <a:off x="5116680" y="2292120"/>
            <a:ext cx="1060560" cy="91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55" name="CustomShape 10"/>
          <p:cNvSpPr/>
          <p:nvPr/>
        </p:nvSpPr>
        <p:spPr>
          <a:xfrm>
            <a:off x="6178320" y="2292120"/>
            <a:ext cx="1117440" cy="91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56" name="CustomShape 11"/>
          <p:cNvSpPr/>
          <p:nvPr/>
        </p:nvSpPr>
        <p:spPr>
          <a:xfrm>
            <a:off x="5097960" y="24724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557" name="CustomShape 12"/>
          <p:cNvSpPr/>
          <p:nvPr/>
        </p:nvSpPr>
        <p:spPr>
          <a:xfrm>
            <a:off x="6921000" y="24724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558" name="CustomShape 13"/>
          <p:cNvSpPr/>
          <p:nvPr/>
        </p:nvSpPr>
        <p:spPr>
          <a:xfrm>
            <a:off x="6338880" y="32119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559" name="CustomShape 14"/>
          <p:cNvSpPr/>
          <p:nvPr/>
        </p:nvSpPr>
        <p:spPr>
          <a:xfrm>
            <a:off x="6487560" y="36550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560" name="CustomShape 15"/>
          <p:cNvSpPr/>
          <p:nvPr/>
        </p:nvSpPr>
        <p:spPr>
          <a:xfrm>
            <a:off x="5039640" y="4473000"/>
            <a:ext cx="3055680" cy="4532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GINI Impurity = 0.367</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6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61" name="Table 1"/>
          <p:cNvGraphicFramePr/>
          <p:nvPr/>
        </p:nvGraphicFramePr>
        <p:xfrm>
          <a:off x="723600" y="670320"/>
          <a:ext cx="1979280" cy="3801960"/>
        </p:xfrm>
        <a:graphic>
          <a:graphicData uri="http://schemas.openxmlformats.org/drawingml/2006/table">
            <a:tbl>
              <a:tblPr/>
              <a:tblGrid>
                <a:gridCol w="989640"/>
                <a:gridCol w="990000"/>
              </a:tblGrid>
              <a:tr h="1112400">
                <a:tc>
                  <a:txBody>
                    <a:bodyPr lIns="91080" r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62" name="CustomShape 2"/>
          <p:cNvSpPr/>
          <p:nvPr/>
        </p:nvSpPr>
        <p:spPr>
          <a:xfrm>
            <a:off x="3028320" y="386640"/>
            <a:ext cx="5823360" cy="5961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Step 3</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Calculate the Gini Impurity for every</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mean value</a:t>
            </a:r>
            <a:endParaRPr b="0" lang="en-US" sz="2400" spc="-1" strike="noStrike">
              <a:latin typeface="Arial"/>
            </a:endParaRPr>
          </a:p>
        </p:txBody>
      </p:sp>
      <p:sp>
        <p:nvSpPr>
          <p:cNvPr id="563" name="CustomShape 3"/>
          <p:cNvSpPr/>
          <p:nvPr/>
        </p:nvSpPr>
        <p:spPr>
          <a:xfrm>
            <a:off x="969480" y="20354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64" name="CustomShape 4"/>
          <p:cNvSpPr/>
          <p:nvPr/>
        </p:nvSpPr>
        <p:spPr>
          <a:xfrm>
            <a:off x="960840" y="25772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65" name="CustomShape 5"/>
          <p:cNvSpPr/>
          <p:nvPr/>
        </p:nvSpPr>
        <p:spPr>
          <a:xfrm>
            <a:off x="952920" y="312840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66" name="CustomShape 6"/>
          <p:cNvSpPr/>
          <p:nvPr/>
        </p:nvSpPr>
        <p:spPr>
          <a:xfrm>
            <a:off x="5272200" y="1719360"/>
            <a:ext cx="1811880" cy="57204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gn="ctr">
              <a:lnSpc>
                <a:spcPct val="100000"/>
              </a:lnSpc>
            </a:pPr>
            <a:r>
              <a:rPr b="1" lang="en-US" sz="1400" spc="-1" strike="noStrike">
                <a:solidFill>
                  <a:srgbClr val="000000"/>
                </a:solidFill>
                <a:latin typeface="Open Sans"/>
                <a:ea typeface="Open Sans"/>
              </a:rPr>
              <a:t>Debt &lt; 1250</a:t>
            </a:r>
            <a:endParaRPr b="0" lang="en-US" sz="1400" spc="-1" strike="noStrike">
              <a:latin typeface="Arial"/>
            </a:endParaRPr>
          </a:p>
        </p:txBody>
      </p:sp>
      <p:sp>
        <p:nvSpPr>
          <p:cNvPr id="567" name="CustomShape 7"/>
          <p:cNvSpPr/>
          <p:nvPr/>
        </p:nvSpPr>
        <p:spPr>
          <a:xfrm>
            <a:off x="4159440" y="32119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34</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125</a:t>
            </a:r>
            <a:endParaRPr b="0" lang="en-US" sz="1400" spc="-1" strike="noStrike">
              <a:latin typeface="Arial"/>
            </a:endParaRPr>
          </a:p>
          <a:p>
            <a:pPr>
              <a:lnSpc>
                <a:spcPct val="100000"/>
              </a:lnSpc>
            </a:pPr>
            <a:endParaRPr b="0" lang="en-US" sz="1400" spc="-1" strike="noStrike">
              <a:latin typeface="Arial"/>
            </a:endParaRPr>
          </a:p>
        </p:txBody>
      </p:sp>
      <p:sp>
        <p:nvSpPr>
          <p:cNvPr id="568" name="CustomShape 8"/>
          <p:cNvSpPr/>
          <p:nvPr/>
        </p:nvSpPr>
        <p:spPr>
          <a:xfrm>
            <a:off x="4308480" y="36550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569" name="CustomShape 9"/>
          <p:cNvSpPr/>
          <p:nvPr/>
        </p:nvSpPr>
        <p:spPr>
          <a:xfrm flipH="1">
            <a:off x="5116680" y="2292120"/>
            <a:ext cx="1060560" cy="91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70" name="CustomShape 10"/>
          <p:cNvSpPr/>
          <p:nvPr/>
        </p:nvSpPr>
        <p:spPr>
          <a:xfrm>
            <a:off x="6178320" y="2292120"/>
            <a:ext cx="1117440" cy="918720"/>
          </a:xfrm>
          <a:custGeom>
            <a:avLst/>
            <a:gdLst/>
            <a:ahLst/>
            <a:rect l="l" t="t" r="r" b="b"/>
            <a:pathLst>
              <a:path w="21600" h="21600">
                <a:moveTo>
                  <a:pt x="0" y="0"/>
                </a:moveTo>
                <a:lnTo>
                  <a:pt x="21600" y="21600"/>
                </a:lnTo>
              </a:path>
            </a:pathLst>
          </a:custGeom>
          <a:noFill/>
          <a:ln w="38160">
            <a:solidFill>
              <a:srgbClr val="595959"/>
            </a:solidFill>
            <a:round/>
            <a:tailEnd len="med" type="triangle" w="med"/>
          </a:ln>
        </p:spPr>
        <p:style>
          <a:lnRef idx="0"/>
          <a:fillRef idx="0"/>
          <a:effectRef idx="0"/>
          <a:fontRef idx="minor"/>
        </p:style>
      </p:sp>
      <p:sp>
        <p:nvSpPr>
          <p:cNvPr id="571" name="CustomShape 11"/>
          <p:cNvSpPr/>
          <p:nvPr/>
        </p:nvSpPr>
        <p:spPr>
          <a:xfrm>
            <a:off x="5097960" y="24724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p:txBody>
      </p:sp>
      <p:sp>
        <p:nvSpPr>
          <p:cNvPr id="572" name="CustomShape 12"/>
          <p:cNvSpPr/>
          <p:nvPr/>
        </p:nvSpPr>
        <p:spPr>
          <a:xfrm>
            <a:off x="6921000" y="2472480"/>
            <a:ext cx="623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p:txBody>
      </p:sp>
      <p:sp>
        <p:nvSpPr>
          <p:cNvPr id="573" name="CustomShape 13"/>
          <p:cNvSpPr/>
          <p:nvPr/>
        </p:nvSpPr>
        <p:spPr>
          <a:xfrm>
            <a:off x="6338880" y="3211920"/>
            <a:ext cx="1914840" cy="1104120"/>
          </a:xfrm>
          <a:prstGeom prst="roundRect">
            <a:avLst>
              <a:gd name="adj" fmla="val 16667"/>
            </a:avLst>
          </a:prstGeom>
          <a:noFill/>
          <a:ln w="38160">
            <a:solidFill>
              <a:srgbClr val="000000"/>
            </a:solidFill>
            <a:round/>
          </a:ln>
        </p:spPr>
        <p:style>
          <a:lnRef idx="0"/>
          <a:fillRef idx="0"/>
          <a:effectRef idx="0"/>
          <a:fontRef idx="minor"/>
        </p:style>
        <p:txBody>
          <a:bodyPr lIns="90000" rIns="90000" tIns="91440" bIns="91440" anchor="ctr">
            <a:noAutofit/>
          </a:bodyPr>
          <a:p>
            <a:pPr>
              <a:lnSpc>
                <a:spcPct val="100000"/>
              </a:lnSpc>
            </a:pPr>
            <a:endParaRPr b="0" lang="en-US" sz="1800" spc="-1" strike="noStrike">
              <a:latin typeface="Arial"/>
            </a:endParaRPr>
          </a:p>
          <a:p>
            <a:pPr>
              <a:lnSpc>
                <a:spcPct val="100000"/>
              </a:lnSpc>
            </a:pPr>
            <a:r>
              <a:rPr b="1" lang="en-US" sz="1400" spc="-1" strike="noStrike">
                <a:solidFill>
                  <a:srgbClr val="000000"/>
                </a:solidFill>
                <a:latin typeface="Open Sans"/>
                <a:ea typeface="Open Sans"/>
              </a:rPr>
              <a:t>Owns Real Estate</a:t>
            </a:r>
            <a:endParaRPr b="0" lang="en-US" sz="1400" spc="-1" strike="noStrike">
              <a:latin typeface="Arial"/>
            </a:endParaRPr>
          </a:p>
          <a:p>
            <a:pPr>
              <a:lnSpc>
                <a:spcPct val="100000"/>
              </a:lnSpc>
            </a:pPr>
            <a:br/>
            <a:r>
              <a:rPr b="1" lang="en-US" sz="1400" spc="-1" strike="noStrike">
                <a:solidFill>
                  <a:srgbClr val="000000"/>
                </a:solidFill>
                <a:latin typeface="Open Sans"/>
                <a:ea typeface="Open Sans"/>
              </a:rPr>
              <a:t>Yes              No</a:t>
            </a:r>
            <a:br/>
            <a:r>
              <a:rPr b="1" lang="en-US" sz="1400" spc="-1" strike="noStrike">
                <a:solidFill>
                  <a:srgbClr val="000000"/>
                </a:solidFill>
                <a:latin typeface="Open Sans"/>
                <a:ea typeface="Open Sans"/>
              </a:rPr>
              <a:t>105</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	</a:t>
            </a:r>
            <a:r>
              <a:rPr b="1" lang="en-US" sz="1400" spc="-1" strike="noStrike">
                <a:solidFill>
                  <a:srgbClr val="000000"/>
                </a:solidFill>
                <a:latin typeface="Open Sans"/>
                <a:ea typeface="Open Sans"/>
              </a:rPr>
              <a:t>39</a:t>
            </a:r>
            <a:endParaRPr b="0" lang="en-US" sz="1400" spc="-1" strike="noStrike">
              <a:latin typeface="Arial"/>
            </a:endParaRPr>
          </a:p>
          <a:p>
            <a:pPr>
              <a:lnSpc>
                <a:spcPct val="100000"/>
              </a:lnSpc>
            </a:pPr>
            <a:endParaRPr b="0" lang="en-US" sz="1400" spc="-1" strike="noStrike">
              <a:latin typeface="Arial"/>
            </a:endParaRPr>
          </a:p>
        </p:txBody>
      </p:sp>
      <p:sp>
        <p:nvSpPr>
          <p:cNvPr id="574" name="CustomShape 14"/>
          <p:cNvSpPr/>
          <p:nvPr/>
        </p:nvSpPr>
        <p:spPr>
          <a:xfrm>
            <a:off x="6487560" y="3655080"/>
            <a:ext cx="1541520" cy="360"/>
          </a:xfrm>
          <a:custGeom>
            <a:avLst/>
            <a:gdLst/>
            <a:ahLst/>
            <a:rect l="l" t="t" r="r" b="b"/>
            <a:pathLst>
              <a:path w="21600" h="21600">
                <a:moveTo>
                  <a:pt x="0" y="0"/>
                </a:moveTo>
                <a:lnTo>
                  <a:pt x="21600" y="21600"/>
                </a:lnTo>
              </a:path>
            </a:pathLst>
          </a:custGeom>
          <a:noFill/>
          <a:ln w="38160">
            <a:solidFill>
              <a:srgbClr val="000000"/>
            </a:solidFill>
            <a:round/>
          </a:ln>
        </p:spPr>
        <p:style>
          <a:lnRef idx="0"/>
          <a:fillRef idx="0"/>
          <a:effectRef idx="0"/>
          <a:fontRef idx="minor"/>
        </p:style>
      </p:sp>
      <p:sp>
        <p:nvSpPr>
          <p:cNvPr id="575" name="CustomShape 15"/>
          <p:cNvSpPr/>
          <p:nvPr/>
        </p:nvSpPr>
        <p:spPr>
          <a:xfrm>
            <a:off x="5039640" y="4473000"/>
            <a:ext cx="3055680" cy="45324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GINI Impurity = 0.367</a:t>
            </a:r>
            <a:endParaRPr b="0" lang="en-US" sz="1800" spc="-1" strike="noStrike">
              <a:latin typeface="Arial"/>
            </a:endParaRPr>
          </a:p>
        </p:txBody>
      </p:sp>
      <p:sp>
        <p:nvSpPr>
          <p:cNvPr id="576" name="CustomShape 16"/>
          <p:cNvSpPr/>
          <p:nvPr/>
        </p:nvSpPr>
        <p:spPr>
          <a:xfrm>
            <a:off x="1751040" y="2286000"/>
            <a:ext cx="156276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77" name="CustomShape 17"/>
          <p:cNvSpPr/>
          <p:nvPr/>
        </p:nvSpPr>
        <p:spPr>
          <a:xfrm>
            <a:off x="3250800" y="2087640"/>
            <a:ext cx="299916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Arial"/>
                <a:ea typeface="Arial"/>
              </a:rPr>
              <a:t>GINI = 0.367</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78" name="Table 1"/>
          <p:cNvGraphicFramePr/>
          <p:nvPr/>
        </p:nvGraphicFramePr>
        <p:xfrm>
          <a:off x="723600" y="670320"/>
          <a:ext cx="1979280" cy="3801960"/>
        </p:xfrm>
        <a:graphic>
          <a:graphicData uri="http://schemas.openxmlformats.org/drawingml/2006/table">
            <a:tbl>
              <a:tblPr/>
              <a:tblGrid>
                <a:gridCol w="989640"/>
                <a:gridCol w="990000"/>
              </a:tblGrid>
              <a:tr h="1112400">
                <a:tc>
                  <a:txBody>
                    <a:bodyPr lIns="91080" r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79" name="CustomShape 2"/>
          <p:cNvSpPr/>
          <p:nvPr/>
        </p:nvSpPr>
        <p:spPr>
          <a:xfrm>
            <a:off x="3028320" y="386640"/>
            <a:ext cx="5823360" cy="5961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Step 4</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Select the one with the lowest</a:t>
            </a:r>
            <a:br/>
            <a:r>
              <a:rPr b="0" lang="en-US" sz="2400" spc="-1" strike="noStrike">
                <a:solidFill>
                  <a:srgbClr val="000000"/>
                </a:solidFill>
                <a:latin typeface="Open Sans"/>
                <a:ea typeface="Open Sans"/>
              </a:rPr>
              <a:t>GINI Impurity</a:t>
            </a:r>
            <a:endParaRPr b="0" lang="en-US" sz="2400" spc="-1" strike="noStrike">
              <a:latin typeface="Arial"/>
            </a:endParaRPr>
          </a:p>
        </p:txBody>
      </p:sp>
      <p:sp>
        <p:nvSpPr>
          <p:cNvPr id="580" name="CustomShape 3"/>
          <p:cNvSpPr/>
          <p:nvPr/>
        </p:nvSpPr>
        <p:spPr>
          <a:xfrm>
            <a:off x="969480" y="20354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81" name="CustomShape 4"/>
          <p:cNvSpPr/>
          <p:nvPr/>
        </p:nvSpPr>
        <p:spPr>
          <a:xfrm>
            <a:off x="960840" y="25772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82" name="CustomShape 5"/>
          <p:cNvSpPr/>
          <p:nvPr/>
        </p:nvSpPr>
        <p:spPr>
          <a:xfrm>
            <a:off x="952920" y="312840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83" name="CustomShape 6"/>
          <p:cNvSpPr/>
          <p:nvPr/>
        </p:nvSpPr>
        <p:spPr>
          <a:xfrm>
            <a:off x="1751040" y="2286000"/>
            <a:ext cx="156276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84" name="CustomShape 7"/>
          <p:cNvSpPr/>
          <p:nvPr/>
        </p:nvSpPr>
        <p:spPr>
          <a:xfrm>
            <a:off x="3250800" y="2087640"/>
            <a:ext cx="299916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Arial"/>
                <a:ea typeface="Arial"/>
              </a:rPr>
              <a:t>GINI = 0.367</a:t>
            </a:r>
            <a:endParaRPr b="0" lang="en-US" sz="1400" spc="-1" strike="noStrike">
              <a:latin typeface="Arial"/>
            </a:endParaRPr>
          </a:p>
        </p:txBody>
      </p:sp>
      <p:sp>
        <p:nvSpPr>
          <p:cNvPr id="585" name="CustomShape 8"/>
          <p:cNvSpPr/>
          <p:nvPr/>
        </p:nvSpPr>
        <p:spPr>
          <a:xfrm>
            <a:off x="1789560" y="2858760"/>
            <a:ext cx="156276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86" name="CustomShape 9"/>
          <p:cNvSpPr/>
          <p:nvPr/>
        </p:nvSpPr>
        <p:spPr>
          <a:xfrm>
            <a:off x="3289680" y="2660400"/>
            <a:ext cx="299916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Arial"/>
                <a:ea typeface="Arial"/>
              </a:rPr>
              <a:t>GINI = 0.204</a:t>
            </a:r>
            <a:endParaRPr b="0" lang="en-US" sz="1400" spc="-1" strike="noStrike">
              <a:latin typeface="Arial"/>
            </a:endParaRPr>
          </a:p>
        </p:txBody>
      </p:sp>
      <p:sp>
        <p:nvSpPr>
          <p:cNvPr id="587" name="CustomShape 10"/>
          <p:cNvSpPr/>
          <p:nvPr/>
        </p:nvSpPr>
        <p:spPr>
          <a:xfrm>
            <a:off x="1751040" y="3429000"/>
            <a:ext cx="156276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88" name="CustomShape 11"/>
          <p:cNvSpPr/>
          <p:nvPr/>
        </p:nvSpPr>
        <p:spPr>
          <a:xfrm>
            <a:off x="3250800" y="3230640"/>
            <a:ext cx="299916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Arial"/>
                <a:ea typeface="Arial"/>
              </a:rPr>
              <a:t>GINI = 0.389</a:t>
            </a:r>
            <a:endParaRPr b="0" lang="en-US" sz="1400" spc="-1" strike="noStrike">
              <a:latin typeface="Arial"/>
            </a:endParaRPr>
          </a:p>
        </p:txBody>
      </p:sp>
    </p:spTree>
  </p:cSld>
  <mc:AlternateContent>
    <mc:Choice Requires="p14">
      <p:transition spd="slow" p14:dur="2000"/>
    </mc:Choice>
    <mc:Fallback>
      <p:transition spd="slow"/>
    </mc:Fallback>
  </mc:AlternateContent>
</p:sld>
</file>

<file path=ppt/slides/slide6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graphicFrame>
        <p:nvGraphicFramePr>
          <p:cNvPr id="589" name="Table 1"/>
          <p:cNvGraphicFramePr/>
          <p:nvPr/>
        </p:nvGraphicFramePr>
        <p:xfrm>
          <a:off x="723600" y="670320"/>
          <a:ext cx="1979280" cy="3801960"/>
        </p:xfrm>
        <a:graphic>
          <a:graphicData uri="http://schemas.openxmlformats.org/drawingml/2006/table">
            <a:tbl>
              <a:tblPr/>
              <a:tblGrid>
                <a:gridCol w="989640"/>
                <a:gridCol w="990000"/>
              </a:tblGrid>
              <a:tr h="1112400">
                <a:tc>
                  <a:txBody>
                    <a:bodyPr lIns="91080" rIns="91080">
                      <a:noAutofit/>
                    </a:bodyPr>
                    <a:p>
                      <a:pPr>
                        <a:lnSpc>
                          <a:spcPct val="100000"/>
                        </a:lnSpc>
                      </a:pPr>
                      <a:r>
                        <a:rPr b="0" lang="en-US" sz="1400" spc="-1" strike="noStrike">
                          <a:solidFill>
                            <a:srgbClr val="000000"/>
                          </a:solidFill>
                          <a:latin typeface="Open Sans"/>
                          <a:ea typeface="Open Sans"/>
                        </a:rPr>
                        <a:t>Current</a:t>
                      </a:r>
                      <a:endParaRPr b="0" lang="en-US" sz="1400" spc="-1" strike="noStrike">
                        <a:latin typeface="Arial"/>
                      </a:endParaRPr>
                    </a:p>
                    <a:p>
                      <a:pPr>
                        <a:lnSpc>
                          <a:spcPct val="100000"/>
                        </a:lnSpc>
                      </a:pPr>
                      <a:r>
                        <a:rPr b="0" lang="en-US" sz="1400" spc="-1" strike="noStrike">
                          <a:solidFill>
                            <a:srgbClr val="000000"/>
                          </a:solidFill>
                          <a:latin typeface="Open Sans"/>
                          <a:ea typeface="Open Sans"/>
                        </a:rPr>
                        <a:t>Debt</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Owns Real Estate</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1500€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2000€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No</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7840">
                <a:tc>
                  <a:txBody>
                    <a:bodyPr lIns="91080" rIns="91080">
                      <a:noAutofit/>
                    </a:bodyPr>
                    <a:p>
                      <a:pPr>
                        <a:lnSpc>
                          <a:spcPct val="100000"/>
                        </a:lnSpc>
                      </a:pPr>
                      <a:r>
                        <a:rPr b="0" lang="en-US" sz="1400" spc="-1" strike="noStrike">
                          <a:solidFill>
                            <a:srgbClr val="000000"/>
                          </a:solidFill>
                          <a:latin typeface="Open Sans"/>
                          <a:ea typeface="Open Sans"/>
                        </a:rPr>
                        <a:t>2500€</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Yes</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38560">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1400" spc="-1" strike="noStrike">
                          <a:solidFill>
                            <a:srgbClr val="000000"/>
                          </a:solidFill>
                          <a:latin typeface="Open Sans"/>
                          <a:ea typeface="Open Sans"/>
                        </a:rPr>
                        <a:t>etc</a:t>
                      </a:r>
                      <a:endParaRPr b="0" lang="en-US" sz="1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
        <p:nvSpPr>
          <p:cNvPr id="590" name="CustomShape 2"/>
          <p:cNvSpPr/>
          <p:nvPr/>
        </p:nvSpPr>
        <p:spPr>
          <a:xfrm>
            <a:off x="3028320" y="386640"/>
            <a:ext cx="5823360" cy="5961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2400" spc="-1" strike="noStrike">
                <a:solidFill>
                  <a:srgbClr val="000000"/>
                </a:solidFill>
                <a:latin typeface="Open Sans"/>
                <a:ea typeface="Open Sans"/>
              </a:rPr>
              <a:t>Step 4</a:t>
            </a:r>
            <a:endParaRPr b="0" lang="en-US" sz="2400" spc="-1" strike="noStrike">
              <a:latin typeface="Arial"/>
            </a:endParaRPr>
          </a:p>
          <a:p>
            <a:pPr>
              <a:lnSpc>
                <a:spcPct val="100000"/>
              </a:lnSpc>
            </a:pPr>
            <a:r>
              <a:rPr b="0" lang="en-US" sz="2400" spc="-1" strike="noStrike">
                <a:solidFill>
                  <a:srgbClr val="000000"/>
                </a:solidFill>
                <a:latin typeface="Open Sans"/>
                <a:ea typeface="Open Sans"/>
              </a:rPr>
              <a:t>Select the one with the lowest</a:t>
            </a:r>
            <a:br/>
            <a:r>
              <a:rPr b="0" lang="en-US" sz="2400" spc="-1" strike="noStrike">
                <a:solidFill>
                  <a:srgbClr val="000000"/>
                </a:solidFill>
                <a:latin typeface="Open Sans"/>
                <a:ea typeface="Open Sans"/>
              </a:rPr>
              <a:t>GINI Impurity</a:t>
            </a:r>
            <a:endParaRPr b="0" lang="en-US" sz="2400" spc="-1" strike="noStrike">
              <a:latin typeface="Arial"/>
            </a:endParaRPr>
          </a:p>
        </p:txBody>
      </p:sp>
      <p:sp>
        <p:nvSpPr>
          <p:cNvPr id="591" name="CustomShape 3"/>
          <p:cNvSpPr/>
          <p:nvPr/>
        </p:nvSpPr>
        <p:spPr>
          <a:xfrm>
            <a:off x="969480" y="20354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1250</a:t>
            </a:r>
            <a:endParaRPr b="0" lang="en-US" sz="1800" spc="-1" strike="noStrike">
              <a:latin typeface="Arial"/>
            </a:endParaRPr>
          </a:p>
        </p:txBody>
      </p:sp>
      <p:sp>
        <p:nvSpPr>
          <p:cNvPr id="592" name="CustomShape 4"/>
          <p:cNvSpPr/>
          <p:nvPr/>
        </p:nvSpPr>
        <p:spPr>
          <a:xfrm>
            <a:off x="960840" y="257724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1750</a:t>
            </a:r>
            <a:endParaRPr b="0" lang="en-US" sz="1800" spc="-1" strike="noStrike">
              <a:latin typeface="Arial"/>
            </a:endParaRPr>
          </a:p>
        </p:txBody>
      </p:sp>
      <p:sp>
        <p:nvSpPr>
          <p:cNvPr id="593" name="CustomShape 5"/>
          <p:cNvSpPr/>
          <p:nvPr/>
        </p:nvSpPr>
        <p:spPr>
          <a:xfrm>
            <a:off x="952920" y="3128400"/>
            <a:ext cx="1033200" cy="23436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800" spc="-1" strike="noStrike">
                <a:solidFill>
                  <a:srgbClr val="000000"/>
                </a:solidFill>
                <a:latin typeface="Open Sans"/>
                <a:ea typeface="Open Sans"/>
              </a:rPr>
              <a:t>2250</a:t>
            </a:r>
            <a:endParaRPr b="0" lang="en-US" sz="1800" spc="-1" strike="noStrike">
              <a:latin typeface="Arial"/>
            </a:endParaRPr>
          </a:p>
        </p:txBody>
      </p:sp>
      <p:sp>
        <p:nvSpPr>
          <p:cNvPr id="594" name="CustomShape 6"/>
          <p:cNvSpPr/>
          <p:nvPr/>
        </p:nvSpPr>
        <p:spPr>
          <a:xfrm>
            <a:off x="1751040" y="2286000"/>
            <a:ext cx="156276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95" name="CustomShape 7"/>
          <p:cNvSpPr/>
          <p:nvPr/>
        </p:nvSpPr>
        <p:spPr>
          <a:xfrm>
            <a:off x="3250800" y="2087640"/>
            <a:ext cx="299916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Arial"/>
                <a:ea typeface="Arial"/>
              </a:rPr>
              <a:t>GINI = 0.367</a:t>
            </a:r>
            <a:endParaRPr b="0" lang="en-US" sz="1400" spc="-1" strike="noStrike">
              <a:latin typeface="Arial"/>
            </a:endParaRPr>
          </a:p>
        </p:txBody>
      </p:sp>
      <p:sp>
        <p:nvSpPr>
          <p:cNvPr id="596" name="CustomShape 8"/>
          <p:cNvSpPr/>
          <p:nvPr/>
        </p:nvSpPr>
        <p:spPr>
          <a:xfrm>
            <a:off x="1789560" y="2858760"/>
            <a:ext cx="156276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97" name="CustomShape 9"/>
          <p:cNvSpPr/>
          <p:nvPr/>
        </p:nvSpPr>
        <p:spPr>
          <a:xfrm>
            <a:off x="3289680" y="2660400"/>
            <a:ext cx="133488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1" lang="en-US" sz="1400" spc="-1" strike="noStrike">
                <a:solidFill>
                  <a:srgbClr val="000000"/>
                </a:solidFill>
                <a:latin typeface="Open Sans"/>
                <a:ea typeface="Open Sans"/>
              </a:rPr>
              <a:t>GINI = 0.204</a:t>
            </a:r>
            <a:endParaRPr b="0" lang="en-US" sz="1400" spc="-1" strike="noStrike">
              <a:latin typeface="Arial"/>
            </a:endParaRPr>
          </a:p>
        </p:txBody>
      </p:sp>
      <p:sp>
        <p:nvSpPr>
          <p:cNvPr id="598" name="CustomShape 10"/>
          <p:cNvSpPr/>
          <p:nvPr/>
        </p:nvSpPr>
        <p:spPr>
          <a:xfrm>
            <a:off x="1751040" y="3429000"/>
            <a:ext cx="1562760" cy="360"/>
          </a:xfrm>
          <a:custGeom>
            <a:avLst/>
            <a:gdLst/>
            <a:ahLst/>
            <a:rect l="l" t="t" r="r" b="b"/>
            <a:pathLst>
              <a:path w="21600" h="21600">
                <a:moveTo>
                  <a:pt x="0" y="0"/>
                </a:moveTo>
                <a:lnTo>
                  <a:pt x="21600" y="21600"/>
                </a:lnTo>
              </a:path>
            </a:pathLst>
          </a:custGeom>
          <a:noFill/>
          <a:ln w="28440">
            <a:solidFill>
              <a:schemeClr val="dk2"/>
            </a:solidFill>
            <a:round/>
            <a:tailEnd len="med" type="triangle" w="med"/>
          </a:ln>
        </p:spPr>
        <p:style>
          <a:lnRef idx="0"/>
          <a:fillRef idx="0"/>
          <a:effectRef idx="0"/>
          <a:fontRef idx="minor"/>
        </p:style>
      </p:sp>
      <p:sp>
        <p:nvSpPr>
          <p:cNvPr id="599" name="CustomShape 11"/>
          <p:cNvSpPr/>
          <p:nvPr/>
        </p:nvSpPr>
        <p:spPr>
          <a:xfrm>
            <a:off x="3250800" y="3230640"/>
            <a:ext cx="2999160" cy="32580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1400" spc="-1" strike="noStrike">
                <a:solidFill>
                  <a:srgbClr val="000000"/>
                </a:solidFill>
                <a:latin typeface="Arial"/>
                <a:ea typeface="Arial"/>
              </a:rPr>
              <a:t>GINI = 0.389</a:t>
            </a:r>
            <a:endParaRPr b="0" lang="en-US" sz="1400" spc="-1" strike="noStrike">
              <a:latin typeface="Arial"/>
            </a:endParaRPr>
          </a:p>
        </p:txBody>
      </p:sp>
      <p:pic>
        <p:nvPicPr>
          <p:cNvPr id="600" name="Google Shape;843;p79" descr=""/>
          <p:cNvPicPr/>
          <p:nvPr/>
        </p:nvPicPr>
        <p:blipFill>
          <a:blip r:embed="rId1"/>
          <a:srcRect l="0" t="0" r="0" b="19638"/>
          <a:stretch/>
        </p:blipFill>
        <p:spPr>
          <a:xfrm>
            <a:off x="4388040" y="2565360"/>
            <a:ext cx="657360" cy="428040"/>
          </a:xfrm>
          <a:prstGeom prst="rect">
            <a:avLst/>
          </a:prstGeom>
          <a:ln>
            <a:noFill/>
          </a:ln>
        </p:spPr>
      </p:pic>
    </p:spTree>
  </p:cSld>
  <mc:AlternateContent>
    <mc:Choice Requires="p14">
      <p:transition spd="slow" p14:dur="2000"/>
    </mc:Choice>
    <mc:Fallback>
      <p:transition spd="slow"/>
    </mc:Fallback>
  </mc:AlternateContent>
</p:sld>
</file>

<file path=ppt/slides/slide6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1" name="CustomShape 1"/>
          <p:cNvSpPr/>
          <p:nvPr/>
        </p:nvSpPr>
        <p:spPr>
          <a:xfrm>
            <a:off x="311760" y="444960"/>
            <a:ext cx="8519760" cy="572040"/>
          </a:xfrm>
          <a:prstGeom prst="rect">
            <a:avLst/>
          </a:prstGeom>
          <a:noFill/>
          <a:ln>
            <a:noFill/>
          </a:ln>
        </p:spPr>
        <p:style>
          <a:lnRef idx="0"/>
          <a:fillRef idx="0"/>
          <a:effectRef idx="0"/>
          <a:fontRef idx="minor"/>
        </p:style>
      </p:sp>
      <p:sp>
        <p:nvSpPr>
          <p:cNvPr id="602" name="CustomShape 2"/>
          <p:cNvSpPr/>
          <p:nvPr/>
        </p:nvSpPr>
        <p:spPr>
          <a:xfrm>
            <a:off x="311760" y="1152360"/>
            <a:ext cx="8519760" cy="3415680"/>
          </a:xfrm>
          <a:prstGeom prst="rect">
            <a:avLst/>
          </a:prstGeom>
          <a:noFill/>
          <a:ln>
            <a:noFill/>
          </a:ln>
        </p:spPr>
        <p:style>
          <a:lnRef idx="0"/>
          <a:fillRef idx="0"/>
          <a:effectRef idx="0"/>
          <a:fontRef idx="minor"/>
        </p:style>
      </p:sp>
    </p:spTree>
  </p:cSld>
  <mc:AlternateContent>
    <mc:Choice Requires="p14">
      <p:transition spd="slow" p14:dur="2000"/>
    </mc:Choice>
    <mc:Fallback>
      <p:transition spd="slow"/>
    </mc:Fallback>
  </mc:AlternateContent>
</p:sld>
</file>

<file path=ppt/slides/slide6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3" name="Google Shape;854;p81" descr=""/>
          <p:cNvPicPr/>
          <p:nvPr/>
        </p:nvPicPr>
        <p:blipFill>
          <a:blip r:embed="rId1"/>
          <a:stretch/>
        </p:blipFill>
        <p:spPr>
          <a:xfrm>
            <a:off x="0" y="1364400"/>
            <a:ext cx="9143280" cy="2413800"/>
          </a:xfrm>
          <a:prstGeom prst="rect">
            <a:avLst/>
          </a:prstGeom>
          <a:ln>
            <a:noFill/>
          </a:ln>
        </p:spPr>
      </p:pic>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1"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2800" spc="-1" strike="noStrike">
                <a:solidFill>
                  <a:srgbClr val="000000"/>
                </a:solidFill>
                <a:latin typeface="Open Sans"/>
                <a:ea typeface="Open Sans"/>
              </a:rPr>
              <a:t>Unsupervised Learning</a:t>
            </a:r>
            <a:br/>
            <a:endParaRPr b="0" lang="en-US" sz="2800" spc="-1" strike="noStrike">
              <a:latin typeface="Arial"/>
            </a:endParaRPr>
          </a:p>
        </p:txBody>
      </p:sp>
      <p:sp>
        <p:nvSpPr>
          <p:cNvPr id="92" name="CustomShape 2"/>
          <p:cNvSpPr/>
          <p:nvPr/>
        </p:nvSpPr>
        <p:spPr>
          <a:xfrm>
            <a:off x="311760" y="1767960"/>
            <a:ext cx="8519760" cy="160668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1800" spc="-1" strike="noStrike">
                <a:solidFill>
                  <a:srgbClr val="595959"/>
                </a:solidFill>
                <a:latin typeface="Arial"/>
                <a:ea typeface="Arial"/>
              </a:rPr>
              <a:t>Unsupervised learning is a machine learning technique, where you do not need to provide lables to the model. Instead, we need to allow the model to work on its own to discover information.</a:t>
            </a:r>
            <a:endParaRPr b="0" lang="en-US" sz="1800" spc="-1" strike="noStrike">
              <a:latin typeface="Arial"/>
            </a:endParaRPr>
          </a:p>
          <a:p>
            <a:pPr>
              <a:lnSpc>
                <a:spcPct val="115000"/>
              </a:lnSpc>
              <a:spcBef>
                <a:spcPts val="1599"/>
              </a:spcBef>
            </a:pPr>
            <a:endParaRPr b="0" lang="en-US" sz="1800" spc="-1" strike="noStrike">
              <a:latin typeface="Arial"/>
            </a:endParaRPr>
          </a:p>
          <a:p>
            <a:pPr>
              <a:lnSpc>
                <a:spcPct val="115000"/>
              </a:lnSpc>
              <a:spcBef>
                <a:spcPts val="1599"/>
              </a:spcBef>
              <a:spcAft>
                <a:spcPts val="1599"/>
              </a:spcAf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4" name="CustomShape 1"/>
          <p:cNvSpPr/>
          <p:nvPr/>
        </p:nvSpPr>
        <p:spPr>
          <a:xfrm>
            <a:off x="311760" y="1152360"/>
            <a:ext cx="8519760" cy="3415680"/>
          </a:xfrm>
          <a:prstGeom prst="rect">
            <a:avLst/>
          </a:prstGeom>
          <a:noFill/>
          <a:ln>
            <a:noFill/>
          </a:ln>
        </p:spPr>
        <p:style>
          <a:lnRef idx="0"/>
          <a:fillRef idx="0"/>
          <a:effectRef idx="0"/>
          <a:fontRef idx="minor"/>
        </p:style>
      </p:sp>
      <p:pic>
        <p:nvPicPr>
          <p:cNvPr id="605" name="Google Shape;860;p82" descr=""/>
          <p:cNvPicPr/>
          <p:nvPr/>
        </p:nvPicPr>
        <p:blipFill>
          <a:blip r:embed="rId1"/>
          <a:stretch/>
        </p:blipFill>
        <p:spPr>
          <a:xfrm>
            <a:off x="0" y="0"/>
            <a:ext cx="9143280" cy="5142960"/>
          </a:xfrm>
          <a:prstGeom prst="rect">
            <a:avLst/>
          </a:prstGeom>
          <a:ln>
            <a:noFill/>
          </a:ln>
        </p:spPr>
      </p:pic>
    </p:spTree>
  </p:cSld>
  <mc:AlternateContent>
    <mc:Choice Requires="p14">
      <p:transition spd="slow" p14:dur="2000"/>
    </mc:Choice>
    <mc:Fallback>
      <p:transition spd="slow"/>
    </mc:Fallback>
  </mc:AlternateContent>
</p:sld>
</file>

<file path=ppt/slides/slide7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6"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3600" spc="-1" strike="noStrike">
                <a:solidFill>
                  <a:srgbClr val="000000"/>
                </a:solidFill>
                <a:latin typeface="Arial"/>
                <a:ea typeface="Arial"/>
              </a:rPr>
              <a:t>Train/Test Split</a:t>
            </a:r>
            <a:endParaRPr b="0" lang="en-US" sz="3600" spc="-1" strike="noStrike">
              <a:latin typeface="Arial"/>
            </a:endParaRPr>
          </a:p>
        </p:txBody>
      </p:sp>
      <p:pic>
        <p:nvPicPr>
          <p:cNvPr id="607" name="Google Shape;866;p83" descr=""/>
          <p:cNvPicPr/>
          <p:nvPr/>
        </p:nvPicPr>
        <p:blipFill>
          <a:blip r:embed="rId1"/>
          <a:stretch/>
        </p:blipFill>
        <p:spPr>
          <a:xfrm>
            <a:off x="0" y="1371960"/>
            <a:ext cx="9143280" cy="2993760"/>
          </a:xfrm>
          <a:prstGeom prst="rect">
            <a:avLst/>
          </a:prstGeom>
          <a:ln>
            <a:noFill/>
          </a:ln>
        </p:spPr>
      </p:pic>
    </p:spTree>
  </p:cSld>
  <mc:AlternateContent>
    <mc:Choice Requires="p14">
      <p:transition spd="slow" p14:dur="2000"/>
    </mc:Choice>
    <mc:Fallback>
      <p:transition spd="slow"/>
    </mc:Fallback>
  </mc:AlternateContent>
</p:sld>
</file>

<file path=ppt/slides/slide7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08" name="Google Shape;871;p84" descr=""/>
          <p:cNvPicPr/>
          <p:nvPr/>
        </p:nvPicPr>
        <p:blipFill>
          <a:blip r:embed="rId1"/>
          <a:stretch/>
        </p:blipFill>
        <p:spPr>
          <a:xfrm>
            <a:off x="176040" y="987840"/>
            <a:ext cx="8791560" cy="3166920"/>
          </a:xfrm>
          <a:prstGeom prst="rect">
            <a:avLst/>
          </a:prstGeom>
          <a:ln>
            <a:noFill/>
          </a:ln>
        </p:spPr>
      </p:pic>
    </p:spTree>
  </p:cSld>
  <mc:AlternateContent>
    <mc:Choice Requires="p14">
      <p:transition spd="slow" p14:dur="2000"/>
    </mc:Choice>
    <mc:Fallback>
      <p:transition spd="slow"/>
    </mc:Fallback>
  </mc:AlternateContent>
</p:sld>
</file>

<file path=ppt/slides/slide7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09"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Evaluating Results</a:t>
            </a:r>
            <a:endParaRPr b="0" lang="en-US" sz="2800" spc="-1" strike="noStrike">
              <a:latin typeface="Arial"/>
            </a:endParaRPr>
          </a:p>
        </p:txBody>
      </p:sp>
      <p:sp>
        <p:nvSpPr>
          <p:cNvPr id="610" name="CustomShape 2"/>
          <p:cNvSpPr/>
          <p:nvPr/>
        </p:nvSpPr>
        <p:spPr>
          <a:xfrm>
            <a:off x="311760" y="1152360"/>
            <a:ext cx="8519760" cy="3415680"/>
          </a:xfrm>
          <a:prstGeom prst="rect">
            <a:avLst/>
          </a:prstGeom>
          <a:noFill/>
          <a:ln>
            <a:noFill/>
          </a:ln>
        </p:spPr>
        <p:style>
          <a:lnRef idx="0"/>
          <a:fillRef idx="0"/>
          <a:effectRef idx="0"/>
          <a:fontRef idx="minor"/>
        </p:style>
      </p:sp>
      <p:graphicFrame>
        <p:nvGraphicFramePr>
          <p:cNvPr id="611" name="Table 3"/>
          <p:cNvGraphicFramePr/>
          <p:nvPr/>
        </p:nvGraphicFramePr>
        <p:xfrm>
          <a:off x="952560" y="1619280"/>
          <a:ext cx="7238520" cy="2611440"/>
        </p:xfrm>
        <a:graphic>
          <a:graphicData uri="http://schemas.openxmlformats.org/drawingml/2006/table">
            <a:tbl>
              <a:tblPr/>
              <a:tblGrid>
                <a:gridCol w="3619440"/>
                <a:gridCol w="3619440"/>
              </a:tblGrid>
              <a:tr h="522360">
                <a:tc>
                  <a:txBody>
                    <a:bodyPr lIns="91080" rIns="91080">
                      <a:noAutofit/>
                    </a:bodyPr>
                    <a:p>
                      <a:pPr algn="ctr">
                        <a:lnSpc>
                          <a:spcPct val="100000"/>
                        </a:lnSpc>
                      </a:pPr>
                      <a:r>
                        <a:rPr b="0" lang="en-US" sz="2400" spc="-1" strike="noStrike">
                          <a:solidFill>
                            <a:srgbClr val="000000"/>
                          </a:solidFill>
                          <a:latin typeface="Arial"/>
                          <a:ea typeface="Arial"/>
                        </a:rPr>
                        <a:t>Prediction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Test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22360">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22360">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22360">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22360">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7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2"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Evaluating Results</a:t>
            </a:r>
            <a:endParaRPr b="0" lang="en-US" sz="2800" spc="-1" strike="noStrike">
              <a:latin typeface="Arial"/>
            </a:endParaRPr>
          </a:p>
        </p:txBody>
      </p:sp>
      <p:graphicFrame>
        <p:nvGraphicFramePr>
          <p:cNvPr id="613" name="Table 2"/>
          <p:cNvGraphicFramePr/>
          <p:nvPr/>
        </p:nvGraphicFramePr>
        <p:xfrm>
          <a:off x="952560" y="1619280"/>
          <a:ext cx="7594200" cy="2742120"/>
        </p:xfrm>
        <a:graphic>
          <a:graphicData uri="http://schemas.openxmlformats.org/drawingml/2006/table">
            <a:tbl>
              <a:tblPr/>
              <a:tblGrid>
                <a:gridCol w="2715480"/>
                <a:gridCol w="1776960"/>
                <a:gridCol w="3102120"/>
              </a:tblGrid>
              <a:tr h="548280">
                <a:tc>
                  <a:txBody>
                    <a:bodyPr lIns="91080" rIns="91080">
                      <a:noAutofit/>
                    </a:bodyPr>
                    <a:p>
                      <a:pPr>
                        <a:lnSpc>
                          <a:spcPct val="100000"/>
                        </a:lnSpc>
                      </a:pPr>
                      <a:r>
                        <a:rPr b="0" lang="en-US" sz="2400" spc="-1" strike="noStrike">
                          <a:solidFill>
                            <a:srgbClr val="000000"/>
                          </a:solidFill>
                          <a:latin typeface="Arial"/>
                          <a:ea typeface="Arial"/>
                        </a:rPr>
                        <a:t>Prediction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2400" spc="-1" strike="noStrike">
                          <a:solidFill>
                            <a:srgbClr val="000000"/>
                          </a:solidFill>
                          <a:latin typeface="Arial"/>
                          <a:ea typeface="Arial"/>
                        </a:rPr>
                        <a:t>Test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8280">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False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8280">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8280">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9360">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7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4"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Evaluating Results</a:t>
            </a:r>
            <a:endParaRPr b="0" lang="en-US" sz="2800" spc="-1" strike="noStrike">
              <a:latin typeface="Arial"/>
            </a:endParaRPr>
          </a:p>
        </p:txBody>
      </p:sp>
      <p:graphicFrame>
        <p:nvGraphicFramePr>
          <p:cNvPr id="615" name="Table 2"/>
          <p:cNvGraphicFramePr/>
          <p:nvPr/>
        </p:nvGraphicFramePr>
        <p:xfrm>
          <a:off x="952560" y="1619280"/>
          <a:ext cx="7594200" cy="2742120"/>
        </p:xfrm>
        <a:graphic>
          <a:graphicData uri="http://schemas.openxmlformats.org/drawingml/2006/table">
            <a:tbl>
              <a:tblPr/>
              <a:tblGrid>
                <a:gridCol w="2715480"/>
                <a:gridCol w="1776960"/>
                <a:gridCol w="3102120"/>
              </a:tblGrid>
              <a:tr h="548280">
                <a:tc>
                  <a:txBody>
                    <a:bodyPr lIns="91080" rIns="91080">
                      <a:noAutofit/>
                    </a:bodyPr>
                    <a:p>
                      <a:pPr>
                        <a:lnSpc>
                          <a:spcPct val="100000"/>
                        </a:lnSpc>
                      </a:pPr>
                      <a:r>
                        <a:rPr b="0" lang="en-US" sz="2400" spc="-1" strike="noStrike">
                          <a:solidFill>
                            <a:srgbClr val="000000"/>
                          </a:solidFill>
                          <a:latin typeface="Arial"/>
                          <a:ea typeface="Arial"/>
                        </a:rPr>
                        <a:t>Prediction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2400" spc="-1" strike="noStrike">
                          <a:solidFill>
                            <a:srgbClr val="000000"/>
                          </a:solidFill>
                          <a:latin typeface="Arial"/>
                          <a:ea typeface="Arial"/>
                        </a:rPr>
                        <a:t>Test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8280">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False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8280">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gn="ctr">
                        <a:lnSpc>
                          <a:spcPct val="100000"/>
                        </a:lnSpc>
                      </a:pPr>
                      <a:r>
                        <a:rPr b="0" lang="en-US" sz="2400" spc="-1" strike="noStrike">
                          <a:solidFill>
                            <a:srgbClr val="000000"/>
                          </a:solidFill>
                          <a:latin typeface="Arial"/>
                          <a:ea typeface="Arial"/>
                        </a:rPr>
                        <a:t>True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548280">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9360">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7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6"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Evaluating Results</a:t>
            </a:r>
            <a:endParaRPr b="0" lang="en-US" sz="2800" spc="-1" strike="noStrike">
              <a:latin typeface="Arial"/>
            </a:endParaRPr>
          </a:p>
        </p:txBody>
      </p:sp>
      <p:graphicFrame>
        <p:nvGraphicFramePr>
          <p:cNvPr id="617" name="Table 2"/>
          <p:cNvGraphicFramePr/>
          <p:nvPr/>
        </p:nvGraphicFramePr>
        <p:xfrm>
          <a:off x="952560" y="1619280"/>
          <a:ext cx="7594200" cy="2742120"/>
        </p:xfrm>
        <a:graphic>
          <a:graphicData uri="http://schemas.openxmlformats.org/drawingml/2006/table">
            <a:tbl>
              <a:tblPr/>
              <a:tblGrid>
                <a:gridCol w="2715480"/>
                <a:gridCol w="1776960"/>
                <a:gridCol w="3102120"/>
              </a:tblGrid>
              <a:tr h="548280">
                <a:tc>
                  <a:txBody>
                    <a:bodyPr lIns="91080" rIns="91080">
                      <a:noAutofit/>
                    </a:bodyPr>
                    <a:p>
                      <a:pPr>
                        <a:lnSpc>
                          <a:spcPct val="100000"/>
                        </a:lnSpc>
                      </a:pPr>
                      <a:r>
                        <a:rPr b="0" lang="en-US" sz="2400" spc="-1" strike="noStrike">
                          <a:solidFill>
                            <a:srgbClr val="000000"/>
                          </a:solidFill>
                          <a:latin typeface="Arial"/>
                          <a:ea typeface="Arial"/>
                        </a:rPr>
                        <a:t>Prediction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2400" spc="-1" strike="noStrike">
                          <a:solidFill>
                            <a:srgbClr val="000000"/>
                          </a:solidFill>
                          <a:latin typeface="Arial"/>
                          <a:ea typeface="Arial"/>
                        </a:rPr>
                        <a:t>Test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8280">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False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8280">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gn="ctr">
                        <a:lnSpc>
                          <a:spcPct val="100000"/>
                        </a:lnSpc>
                      </a:pPr>
                      <a:r>
                        <a:rPr b="0" lang="en-US" sz="2400" spc="-1" strike="noStrike">
                          <a:solidFill>
                            <a:srgbClr val="000000"/>
                          </a:solidFill>
                          <a:latin typeface="Arial"/>
                          <a:ea typeface="Arial"/>
                        </a:rPr>
                        <a:t>True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548280">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False Negative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9360">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7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18"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Evaluating Results</a:t>
            </a:r>
            <a:endParaRPr b="0" lang="en-US" sz="2800" spc="-1" strike="noStrike">
              <a:latin typeface="Arial"/>
            </a:endParaRPr>
          </a:p>
        </p:txBody>
      </p:sp>
      <p:graphicFrame>
        <p:nvGraphicFramePr>
          <p:cNvPr id="619" name="Table 2"/>
          <p:cNvGraphicFramePr/>
          <p:nvPr/>
        </p:nvGraphicFramePr>
        <p:xfrm>
          <a:off x="952560" y="1619280"/>
          <a:ext cx="7594200" cy="2742120"/>
        </p:xfrm>
        <a:graphic>
          <a:graphicData uri="http://schemas.openxmlformats.org/drawingml/2006/table">
            <a:tbl>
              <a:tblPr/>
              <a:tblGrid>
                <a:gridCol w="2715480"/>
                <a:gridCol w="1776960"/>
                <a:gridCol w="3102120"/>
              </a:tblGrid>
              <a:tr h="548280">
                <a:tc>
                  <a:txBody>
                    <a:bodyPr lIns="91080" rIns="91080">
                      <a:noAutofit/>
                    </a:bodyPr>
                    <a:p>
                      <a:pPr>
                        <a:lnSpc>
                          <a:spcPct val="100000"/>
                        </a:lnSpc>
                      </a:pPr>
                      <a:r>
                        <a:rPr b="0" lang="en-US" sz="2400" spc="-1" strike="noStrike">
                          <a:solidFill>
                            <a:srgbClr val="000000"/>
                          </a:solidFill>
                          <a:latin typeface="Arial"/>
                          <a:ea typeface="Arial"/>
                        </a:rPr>
                        <a:t>Prediction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nSpc>
                          <a:spcPct val="100000"/>
                        </a:lnSpc>
                      </a:pPr>
                      <a:r>
                        <a:rPr b="0" lang="en-US" sz="2400" spc="-1" strike="noStrike">
                          <a:solidFill>
                            <a:srgbClr val="000000"/>
                          </a:solidFill>
                          <a:latin typeface="Arial"/>
                          <a:ea typeface="Arial"/>
                        </a:rPr>
                        <a:t>Test Label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48280">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False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8280">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gn="ctr">
                        <a:lnSpc>
                          <a:spcPct val="100000"/>
                        </a:lnSpc>
                      </a:pPr>
                      <a:r>
                        <a:rPr b="0" lang="en-US" sz="2400" spc="-1" strike="noStrike">
                          <a:solidFill>
                            <a:srgbClr val="000000"/>
                          </a:solidFill>
                          <a:latin typeface="Arial"/>
                          <a:ea typeface="Arial"/>
                        </a:rPr>
                        <a:t>True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r h="548280">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False Negative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549360">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gn="ctr">
                        <a:lnSpc>
                          <a:spcPct val="100000"/>
                        </a:lnSpc>
                      </a:pPr>
                      <a:r>
                        <a:rPr b="0" lang="en-US" sz="2400" spc="-1" strike="noStrike">
                          <a:solidFill>
                            <a:srgbClr val="000000"/>
                          </a:solidFill>
                          <a:latin typeface="Arial"/>
                          <a:ea typeface="Arial"/>
                        </a:rPr>
                        <a:t>0</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gn="ctr">
                        <a:lnSpc>
                          <a:spcPct val="100000"/>
                        </a:lnSpc>
                      </a:pPr>
                      <a:r>
                        <a:rPr b="0" lang="en-US" sz="2400" spc="-1" strike="noStrike">
                          <a:solidFill>
                            <a:srgbClr val="000000"/>
                          </a:solidFill>
                          <a:latin typeface="Arial"/>
                          <a:ea typeface="Arial"/>
                        </a:rPr>
                        <a:t>True Negative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Tree>
  </p:cSld>
  <mc:AlternateContent>
    <mc:Choice Requires="p14">
      <p:transition spd="slow" p14:dur="2000"/>
    </mc:Choice>
    <mc:Fallback>
      <p:transition spd="slow"/>
    </mc:Fallback>
  </mc:AlternateContent>
</p:sld>
</file>

<file path=ppt/slides/slide7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0"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Confusion Matrix</a:t>
            </a:r>
            <a:endParaRPr b="0" lang="en-US" sz="2800" spc="-1" strike="noStrike">
              <a:latin typeface="Arial"/>
            </a:endParaRPr>
          </a:p>
        </p:txBody>
      </p:sp>
      <p:sp>
        <p:nvSpPr>
          <p:cNvPr id="621" name="CustomShape 2"/>
          <p:cNvSpPr/>
          <p:nvPr/>
        </p:nvSpPr>
        <p:spPr>
          <a:xfrm>
            <a:off x="311760" y="1152360"/>
            <a:ext cx="8519760" cy="3415680"/>
          </a:xfrm>
          <a:prstGeom prst="rect">
            <a:avLst/>
          </a:prstGeom>
          <a:noFill/>
          <a:ln>
            <a:noFill/>
          </a:ln>
        </p:spPr>
        <p:style>
          <a:lnRef idx="0"/>
          <a:fillRef idx="0"/>
          <a:effectRef idx="0"/>
          <a:fontRef idx="minor"/>
        </p:style>
      </p:sp>
      <p:graphicFrame>
        <p:nvGraphicFramePr>
          <p:cNvPr id="622" name="Table 3"/>
          <p:cNvGraphicFramePr/>
          <p:nvPr/>
        </p:nvGraphicFramePr>
        <p:xfrm>
          <a:off x="449280" y="1279800"/>
          <a:ext cx="8382240" cy="3022920"/>
        </p:xfrm>
        <a:graphic>
          <a:graphicData uri="http://schemas.openxmlformats.org/drawingml/2006/table">
            <a:tbl>
              <a:tblPr/>
              <a:tblGrid>
                <a:gridCol w="4191120"/>
                <a:gridCol w="4191480"/>
              </a:tblGrid>
              <a:tr h="1511640">
                <a:tc>
                  <a:txBody>
                    <a:bodyPr lIns="91080" rIns="91080">
                      <a:noAutofit/>
                    </a:bodyPr>
                    <a:p>
                      <a:pPr algn="ctr">
                        <a:lnSpc>
                          <a:spcPct val="100000"/>
                        </a:lnSpc>
                      </a:pPr>
                      <a:r>
                        <a:rPr b="0" lang="en-US" sz="2400" spc="-1" strike="noStrike">
                          <a:solidFill>
                            <a:srgbClr val="000000"/>
                          </a:solidFill>
                          <a:latin typeface="Arial"/>
                          <a:ea typeface="Arial"/>
                        </a:rPr>
                        <a:t>True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c>
                  <a:txBody>
                    <a:bodyPr lIns="91080" rIns="91080">
                      <a:noAutofit/>
                    </a:bodyPr>
                    <a:p>
                      <a:pPr algn="ctr">
                        <a:lnSpc>
                          <a:spcPct val="100000"/>
                        </a:lnSpc>
                      </a:pPr>
                      <a:r>
                        <a:rPr b="0" lang="en-US" sz="2400" spc="-1" strike="noStrike">
                          <a:solidFill>
                            <a:srgbClr val="000000"/>
                          </a:solidFill>
                          <a:latin typeface="Arial"/>
                          <a:ea typeface="Arial"/>
                        </a:rPr>
                        <a:t>False Positive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r>
              <a:tr h="1511640">
                <a:tc>
                  <a:txBody>
                    <a:bodyPr lIns="91080" rIns="91080">
                      <a:noAutofit/>
                    </a:bodyPr>
                    <a:p>
                      <a:pPr algn="ctr">
                        <a:lnSpc>
                          <a:spcPct val="100000"/>
                        </a:lnSpc>
                      </a:pPr>
                      <a:r>
                        <a:rPr b="0" lang="en-US" sz="2400" spc="-1" strike="noStrike">
                          <a:solidFill>
                            <a:srgbClr val="000000"/>
                          </a:solidFill>
                          <a:latin typeface="Arial"/>
                          <a:ea typeface="Arial"/>
                        </a:rPr>
                        <a:t>False Negative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ea9999"/>
                    </a:solidFill>
                  </a:tcPr>
                </a:tc>
                <a:tc>
                  <a:txBody>
                    <a:bodyPr lIns="91080" rIns="91080">
                      <a:noAutofit/>
                    </a:bodyPr>
                    <a:p>
                      <a:pPr algn="ctr">
                        <a:lnSpc>
                          <a:spcPct val="100000"/>
                        </a:lnSpc>
                      </a:pPr>
                      <a:r>
                        <a:rPr b="0" lang="en-US" sz="2400" spc="-1" strike="noStrike">
                          <a:solidFill>
                            <a:srgbClr val="000000"/>
                          </a:solidFill>
                          <a:latin typeface="Arial"/>
                          <a:ea typeface="Arial"/>
                        </a:rPr>
                        <a:t>True Negative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solidFill>
                      <a:srgbClr val="b6d7a8"/>
                    </a:solidFill>
                  </a:tcPr>
                </a:tc>
              </a:tr>
            </a:tbl>
          </a:graphicData>
        </a:graphic>
      </p:graphicFrame>
      <p:sp>
        <p:nvSpPr>
          <p:cNvPr id="623" name="TextShape 4"/>
          <p:cNvSpPr txBox="1"/>
          <p:nvPr/>
        </p:nvSpPr>
        <p:spPr>
          <a:xfrm>
            <a:off x="731520" y="4645440"/>
            <a:ext cx="5693040" cy="346320"/>
          </a:xfrm>
          <a:prstGeom prst="rect">
            <a:avLst/>
          </a:prstGeom>
          <a:noFill/>
          <a:ln>
            <a:noFill/>
          </a:ln>
        </p:spPr>
        <p:txBody>
          <a:bodyPr lIns="90000" rIns="90000" tIns="45000" bIns="45000">
            <a:noAutofit/>
          </a:bodyPr>
          <a:p>
            <a:r>
              <a:rPr b="0" lang="en-US" sz="1800" spc="-1" strike="noStrike">
                <a:latin typeface="Arial"/>
              </a:rPr>
              <a:t>Accuracy is high when green diagonal values are high.</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7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24" name="CustomShape 1"/>
          <p:cNvSpPr/>
          <p:nvPr/>
        </p:nvSpPr>
        <p:spPr>
          <a:xfrm>
            <a:off x="311760" y="444960"/>
            <a:ext cx="8519760" cy="572040"/>
          </a:xfrm>
          <a:prstGeom prst="rect">
            <a:avLst/>
          </a:prstGeom>
          <a:noFill/>
          <a:ln>
            <a:noFill/>
          </a:ln>
        </p:spPr>
        <p:style>
          <a:lnRef idx="0"/>
          <a:fillRef idx="0"/>
          <a:effectRef idx="0"/>
          <a:fontRef idx="minor"/>
        </p:style>
      </p:sp>
      <p:sp>
        <p:nvSpPr>
          <p:cNvPr id="625" name="CustomShape 2"/>
          <p:cNvSpPr/>
          <p:nvPr/>
        </p:nvSpPr>
        <p:spPr>
          <a:xfrm>
            <a:off x="311760" y="1152360"/>
            <a:ext cx="8519760" cy="3415680"/>
          </a:xfrm>
          <a:prstGeom prst="rect">
            <a:avLst/>
          </a:prstGeom>
          <a:noFill/>
          <a:ln>
            <a:noFill/>
          </a:ln>
        </p:spPr>
        <p:style>
          <a:lnRef idx="0"/>
          <a:fillRef idx="0"/>
          <a:effectRef idx="0"/>
          <a:fontRef idx="minor"/>
        </p:style>
      </p:sp>
      <p:pic>
        <p:nvPicPr>
          <p:cNvPr id="626" name="Google Shape;916;p91" descr=""/>
          <p:cNvPicPr/>
          <p:nvPr/>
        </p:nvPicPr>
        <p:blipFill>
          <a:blip r:embed="rId1"/>
          <a:stretch/>
        </p:blipFill>
        <p:spPr>
          <a:xfrm>
            <a:off x="1218240" y="444960"/>
            <a:ext cx="2904480" cy="1932840"/>
          </a:xfrm>
          <a:prstGeom prst="rect">
            <a:avLst/>
          </a:prstGeom>
          <a:ln>
            <a:noFill/>
          </a:ln>
        </p:spPr>
      </p:pic>
      <p:pic>
        <p:nvPicPr>
          <p:cNvPr id="627" name="Google Shape;917;p91" descr=""/>
          <p:cNvPicPr/>
          <p:nvPr/>
        </p:nvPicPr>
        <p:blipFill>
          <a:blip r:embed="rId2"/>
          <a:stretch/>
        </p:blipFill>
        <p:spPr>
          <a:xfrm>
            <a:off x="4775400" y="430560"/>
            <a:ext cx="2894760" cy="1961280"/>
          </a:xfrm>
          <a:prstGeom prst="rect">
            <a:avLst/>
          </a:prstGeom>
          <a:ln>
            <a:noFill/>
          </a:ln>
        </p:spPr>
      </p:pic>
      <p:pic>
        <p:nvPicPr>
          <p:cNvPr id="628" name="Google Shape;918;p91" descr=""/>
          <p:cNvPicPr/>
          <p:nvPr/>
        </p:nvPicPr>
        <p:blipFill>
          <a:blip r:embed="rId3"/>
          <a:stretch/>
        </p:blipFill>
        <p:spPr>
          <a:xfrm>
            <a:off x="1218240" y="2616120"/>
            <a:ext cx="2904480" cy="1951920"/>
          </a:xfrm>
          <a:prstGeom prst="rect">
            <a:avLst/>
          </a:prstGeom>
          <a:ln>
            <a:noFill/>
          </a:ln>
        </p:spPr>
      </p:pic>
      <p:pic>
        <p:nvPicPr>
          <p:cNvPr id="629" name="Google Shape;919;p91" descr=""/>
          <p:cNvPicPr/>
          <p:nvPr/>
        </p:nvPicPr>
        <p:blipFill>
          <a:blip r:embed="rId4"/>
          <a:stretch/>
        </p:blipFill>
        <p:spPr>
          <a:xfrm>
            <a:off x="4770360" y="2621160"/>
            <a:ext cx="2904480" cy="1942560"/>
          </a:xfrm>
          <a:prstGeom prst="rect">
            <a:avLst/>
          </a:prstGeom>
          <a:ln>
            <a:noFill/>
          </a:ln>
        </p:spPr>
      </p:pic>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3" name="CustomShape 1"/>
          <p:cNvSpPr/>
          <p:nvPr/>
        </p:nvSpPr>
        <p:spPr>
          <a:xfrm>
            <a:off x="311760" y="444960"/>
            <a:ext cx="8519760" cy="572040"/>
          </a:xfrm>
          <a:prstGeom prst="rect">
            <a:avLst/>
          </a:prstGeom>
          <a:noFill/>
          <a:ln>
            <a:noFill/>
          </a:ln>
        </p:spPr>
        <p:style>
          <a:lnRef idx="0"/>
          <a:fillRef idx="0"/>
          <a:effectRef idx="0"/>
          <a:fontRef idx="minor"/>
        </p:style>
      </p:sp>
      <p:sp>
        <p:nvSpPr>
          <p:cNvPr id="94" name="CustomShape 2"/>
          <p:cNvSpPr/>
          <p:nvPr/>
        </p:nvSpPr>
        <p:spPr>
          <a:xfrm>
            <a:off x="311760" y="1152360"/>
            <a:ext cx="8519760" cy="3415680"/>
          </a:xfrm>
          <a:prstGeom prst="rect">
            <a:avLst/>
          </a:prstGeom>
          <a:noFill/>
          <a:ln>
            <a:noFill/>
          </a:ln>
        </p:spPr>
        <p:style>
          <a:lnRef idx="0"/>
          <a:fillRef idx="0"/>
          <a:effectRef idx="0"/>
          <a:fontRef idx="minor"/>
        </p:style>
      </p:sp>
      <p:pic>
        <p:nvPicPr>
          <p:cNvPr id="95" name="Google Shape;101;p20" descr=""/>
          <p:cNvPicPr/>
          <p:nvPr/>
        </p:nvPicPr>
        <p:blipFill>
          <a:blip r:embed="rId1"/>
          <a:stretch/>
        </p:blipFill>
        <p:spPr>
          <a:xfrm>
            <a:off x="547200" y="935280"/>
            <a:ext cx="8049240" cy="3272040"/>
          </a:xfrm>
          <a:prstGeom prst="rect">
            <a:avLst/>
          </a:prstGeom>
          <a:ln>
            <a:noFill/>
          </a:ln>
        </p:spPr>
      </p:pic>
    </p:spTree>
  </p:cSld>
  <mc:AlternateContent>
    <mc:Choice Requires="p14">
      <p:transition spd="slow" p14:dur="2000"/>
    </mc:Choice>
    <mc:Fallback>
      <p:transition spd="slow"/>
    </mc:Fallback>
  </mc:AlternateContent>
</p:sld>
</file>

<file path=ppt/slides/slide8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30"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Accuracy</a:t>
            </a:r>
            <a:endParaRPr b="0" lang="en-US" sz="2800" spc="-1" strike="noStrike">
              <a:latin typeface="Arial"/>
            </a:endParaRPr>
          </a:p>
        </p:txBody>
      </p:sp>
      <p:sp>
        <p:nvSpPr>
          <p:cNvPr id="631" name="CustomShape 2"/>
          <p:cNvSpPr/>
          <p:nvPr/>
        </p:nvSpPr>
        <p:spPr>
          <a:xfrm>
            <a:off x="311760" y="1152360"/>
            <a:ext cx="8519760" cy="3415680"/>
          </a:xfrm>
          <a:prstGeom prst="rect">
            <a:avLst/>
          </a:prstGeom>
          <a:noFill/>
          <a:ln>
            <a:noFill/>
          </a:ln>
        </p:spPr>
        <p:style>
          <a:lnRef idx="0"/>
          <a:fillRef idx="0"/>
          <a:effectRef idx="0"/>
          <a:fontRef idx="minor"/>
        </p:style>
      </p:sp>
      <p:pic>
        <p:nvPicPr>
          <p:cNvPr id="632" name="Google Shape;926;p92" descr="\frac{TP + TN}{TP + TN + FP + FN}"/>
          <p:cNvPicPr/>
          <p:nvPr/>
        </p:nvPicPr>
        <p:blipFill>
          <a:blip r:embed="rId1"/>
          <a:stretch/>
        </p:blipFill>
        <p:spPr>
          <a:xfrm>
            <a:off x="311760" y="1646280"/>
            <a:ext cx="8519760" cy="1850400"/>
          </a:xfrm>
          <a:prstGeom prst="rect">
            <a:avLst/>
          </a:prstGeom>
          <a:ln>
            <a:noFill/>
          </a:ln>
        </p:spPr>
      </p:pic>
    </p:spTree>
  </p:cSld>
  <mc:AlternateContent>
    <mc:Choice Requires="p14">
      <p:transition spd="slow" p14:dur="2000"/>
    </mc:Choice>
    <mc:Fallback>
      <p:transition spd="slow"/>
    </mc:Fallback>
  </mc:AlternateContent>
</p:sld>
</file>

<file path=ppt/slides/slide8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3" name="Google Shape;931;p93" descr=""/>
          <p:cNvPicPr/>
          <p:nvPr/>
        </p:nvPicPr>
        <p:blipFill>
          <a:blip r:embed="rId1"/>
          <a:stretch/>
        </p:blipFill>
        <p:spPr>
          <a:xfrm>
            <a:off x="314640" y="0"/>
            <a:ext cx="2906640" cy="5142960"/>
          </a:xfrm>
          <a:prstGeom prst="rect">
            <a:avLst/>
          </a:prstGeom>
          <a:ln>
            <a:noFill/>
          </a:ln>
        </p:spPr>
      </p:pic>
      <p:sp>
        <p:nvSpPr>
          <p:cNvPr id="634" name="CustomShape 1"/>
          <p:cNvSpPr/>
          <p:nvPr/>
        </p:nvSpPr>
        <p:spPr>
          <a:xfrm>
            <a:off x="3457440" y="2130840"/>
            <a:ext cx="2062080" cy="1035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pic>
        <p:nvPicPr>
          <p:cNvPr id="635" name="Google Shape;933;p93" descr=""/>
          <p:cNvPicPr/>
          <p:nvPr/>
        </p:nvPicPr>
        <p:blipFill>
          <a:blip r:embed="rId2"/>
          <a:stretch/>
        </p:blipFill>
        <p:spPr>
          <a:xfrm>
            <a:off x="5755680" y="565920"/>
            <a:ext cx="3234960" cy="4011120"/>
          </a:xfrm>
          <a:prstGeom prst="rect">
            <a:avLst/>
          </a:prstGeom>
          <a:ln>
            <a:noFill/>
          </a:ln>
        </p:spPr>
      </p:pic>
      <p:sp>
        <p:nvSpPr>
          <p:cNvPr id="636" name="CustomShape 2"/>
          <p:cNvSpPr/>
          <p:nvPr/>
        </p:nvSpPr>
        <p:spPr>
          <a:xfrm>
            <a:off x="2930040" y="262440"/>
            <a:ext cx="3283560" cy="73008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400" spc="-1" strike="noStrike">
                <a:solidFill>
                  <a:srgbClr val="000000"/>
                </a:solidFill>
                <a:latin typeface="Arial"/>
                <a:ea typeface="Arial"/>
              </a:rPr>
              <a:t>High Accuracy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37" name="Google Shape;939;p94" descr=""/>
          <p:cNvPicPr/>
          <p:nvPr/>
        </p:nvPicPr>
        <p:blipFill>
          <a:blip r:embed="rId1"/>
          <a:stretch/>
        </p:blipFill>
        <p:spPr>
          <a:xfrm>
            <a:off x="314640" y="0"/>
            <a:ext cx="2906640" cy="5142960"/>
          </a:xfrm>
          <a:prstGeom prst="rect">
            <a:avLst/>
          </a:prstGeom>
          <a:ln>
            <a:noFill/>
          </a:ln>
        </p:spPr>
      </p:pic>
      <p:sp>
        <p:nvSpPr>
          <p:cNvPr id="638" name="CustomShape 1"/>
          <p:cNvSpPr/>
          <p:nvPr/>
        </p:nvSpPr>
        <p:spPr>
          <a:xfrm>
            <a:off x="3457440" y="2130840"/>
            <a:ext cx="2062080" cy="1035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pic>
        <p:nvPicPr>
          <p:cNvPr id="639" name="Google Shape;941;p94" descr=""/>
          <p:cNvPicPr/>
          <p:nvPr/>
        </p:nvPicPr>
        <p:blipFill>
          <a:blip r:embed="rId2"/>
          <a:stretch/>
        </p:blipFill>
        <p:spPr>
          <a:xfrm>
            <a:off x="5644800" y="565920"/>
            <a:ext cx="3318480" cy="4165560"/>
          </a:xfrm>
          <a:prstGeom prst="rect">
            <a:avLst/>
          </a:prstGeom>
          <a:ln>
            <a:noFill/>
          </a:ln>
        </p:spPr>
      </p:pic>
      <p:sp>
        <p:nvSpPr>
          <p:cNvPr id="640" name="CustomShape 2"/>
          <p:cNvSpPr/>
          <p:nvPr/>
        </p:nvSpPr>
        <p:spPr>
          <a:xfrm>
            <a:off x="2930040" y="271440"/>
            <a:ext cx="3283560" cy="73008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400" spc="-1" strike="noStrike">
                <a:solidFill>
                  <a:srgbClr val="000000"/>
                </a:solidFill>
                <a:latin typeface="Arial"/>
                <a:ea typeface="Arial"/>
              </a:rPr>
              <a:t>Low Accuracy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1" name="Google Shape;947;p95" descr=""/>
          <p:cNvPicPr/>
          <p:nvPr/>
        </p:nvPicPr>
        <p:blipFill>
          <a:blip r:embed="rId1"/>
          <a:stretch/>
        </p:blipFill>
        <p:spPr>
          <a:xfrm>
            <a:off x="161640" y="152280"/>
            <a:ext cx="2585880" cy="4838040"/>
          </a:xfrm>
          <a:prstGeom prst="rect">
            <a:avLst/>
          </a:prstGeom>
          <a:ln>
            <a:noFill/>
          </a:ln>
        </p:spPr>
      </p:pic>
      <p:sp>
        <p:nvSpPr>
          <p:cNvPr id="642" name="CustomShape 1"/>
          <p:cNvSpPr/>
          <p:nvPr/>
        </p:nvSpPr>
        <p:spPr>
          <a:xfrm>
            <a:off x="3115080" y="2053800"/>
            <a:ext cx="2062080" cy="1035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pic>
        <p:nvPicPr>
          <p:cNvPr id="643" name="Google Shape;949;p95" descr=""/>
          <p:cNvPicPr/>
          <p:nvPr/>
        </p:nvPicPr>
        <p:blipFill>
          <a:blip r:embed="rId2"/>
          <a:stretch/>
        </p:blipFill>
        <p:spPr>
          <a:xfrm>
            <a:off x="5284080" y="509400"/>
            <a:ext cx="3660480" cy="4124160"/>
          </a:xfrm>
          <a:prstGeom prst="rect">
            <a:avLst/>
          </a:prstGeom>
          <a:ln>
            <a:noFill/>
          </a:ln>
        </p:spPr>
      </p:pic>
      <p:sp>
        <p:nvSpPr>
          <p:cNvPr id="644" name="CustomShape 2"/>
          <p:cNvSpPr/>
          <p:nvPr/>
        </p:nvSpPr>
        <p:spPr>
          <a:xfrm>
            <a:off x="2504520" y="299160"/>
            <a:ext cx="3283560" cy="73008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400" spc="-1" strike="noStrike">
                <a:solidFill>
                  <a:srgbClr val="000000"/>
                </a:solidFill>
                <a:latin typeface="Arial"/>
                <a:ea typeface="Arial"/>
              </a:rPr>
              <a:t>Misleading Accuracy</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45"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Precision</a:t>
            </a:r>
            <a:endParaRPr b="0" lang="en-US" sz="2800" spc="-1" strike="noStrike">
              <a:latin typeface="Arial"/>
            </a:endParaRPr>
          </a:p>
        </p:txBody>
      </p:sp>
      <p:sp>
        <p:nvSpPr>
          <p:cNvPr id="646" name="CustomShape 2"/>
          <p:cNvSpPr/>
          <p:nvPr/>
        </p:nvSpPr>
        <p:spPr>
          <a:xfrm>
            <a:off x="311760" y="1152360"/>
            <a:ext cx="8519760" cy="3415680"/>
          </a:xfrm>
          <a:prstGeom prst="rect">
            <a:avLst/>
          </a:prstGeom>
          <a:noFill/>
          <a:ln>
            <a:noFill/>
          </a:ln>
        </p:spPr>
        <p:style>
          <a:lnRef idx="0"/>
          <a:fillRef idx="0"/>
          <a:effectRef idx="0"/>
          <a:fontRef idx="minor"/>
        </p:style>
      </p:sp>
      <p:pic>
        <p:nvPicPr>
          <p:cNvPr id="647" name="Google Shape;957;p96" descr="\frac{TP }{TP + FP}"/>
          <p:cNvPicPr/>
          <p:nvPr/>
        </p:nvPicPr>
        <p:blipFill>
          <a:blip r:embed="rId1"/>
          <a:stretch/>
        </p:blipFill>
        <p:spPr>
          <a:xfrm>
            <a:off x="2514600" y="1817640"/>
            <a:ext cx="4114080" cy="2085120"/>
          </a:xfrm>
          <a:prstGeom prst="rect">
            <a:avLst/>
          </a:prstGeom>
          <a:ln>
            <a:noFill/>
          </a:ln>
        </p:spPr>
      </p:pic>
    </p:spTree>
  </p:cSld>
  <mc:AlternateContent>
    <mc:Choice Requires="p14">
      <p:transition spd="slow" p14:dur="2000"/>
    </mc:Choice>
    <mc:Fallback>
      <p:transition spd="slow"/>
    </mc:Fallback>
  </mc:AlternateContent>
</p:sld>
</file>

<file path=ppt/slides/slide8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48" name="Google Shape;962;p97" descr=""/>
          <p:cNvPicPr/>
          <p:nvPr/>
        </p:nvPicPr>
        <p:blipFill>
          <a:blip r:embed="rId1"/>
          <a:stretch/>
        </p:blipFill>
        <p:spPr>
          <a:xfrm>
            <a:off x="314640" y="0"/>
            <a:ext cx="2906640" cy="5142960"/>
          </a:xfrm>
          <a:prstGeom prst="rect">
            <a:avLst/>
          </a:prstGeom>
          <a:ln>
            <a:noFill/>
          </a:ln>
        </p:spPr>
      </p:pic>
      <p:sp>
        <p:nvSpPr>
          <p:cNvPr id="649" name="CustomShape 1"/>
          <p:cNvSpPr/>
          <p:nvPr/>
        </p:nvSpPr>
        <p:spPr>
          <a:xfrm>
            <a:off x="3457440" y="2130840"/>
            <a:ext cx="2062080" cy="1035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pic>
        <p:nvPicPr>
          <p:cNvPr id="650" name="Google Shape;964;p97" descr=""/>
          <p:cNvPicPr/>
          <p:nvPr/>
        </p:nvPicPr>
        <p:blipFill>
          <a:blip r:embed="rId2"/>
          <a:stretch/>
        </p:blipFill>
        <p:spPr>
          <a:xfrm>
            <a:off x="5672520" y="492840"/>
            <a:ext cx="3318480" cy="4156920"/>
          </a:xfrm>
          <a:prstGeom prst="rect">
            <a:avLst/>
          </a:prstGeom>
          <a:ln>
            <a:noFill/>
          </a:ln>
        </p:spPr>
      </p:pic>
      <p:sp>
        <p:nvSpPr>
          <p:cNvPr id="651" name="CustomShape 2"/>
          <p:cNvSpPr/>
          <p:nvPr/>
        </p:nvSpPr>
        <p:spPr>
          <a:xfrm>
            <a:off x="2930040" y="234360"/>
            <a:ext cx="3283560" cy="73008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400" spc="-1" strike="noStrike">
                <a:solidFill>
                  <a:srgbClr val="000000"/>
                </a:solidFill>
                <a:latin typeface="Arial"/>
                <a:ea typeface="Arial"/>
              </a:rPr>
              <a:t>High Precision</a:t>
            </a: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8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2" name="Google Shape;970;p98" descr=""/>
          <p:cNvPicPr/>
          <p:nvPr/>
        </p:nvPicPr>
        <p:blipFill>
          <a:blip r:embed="rId1"/>
          <a:stretch/>
        </p:blipFill>
        <p:spPr>
          <a:xfrm>
            <a:off x="314640" y="0"/>
            <a:ext cx="2906640" cy="5142960"/>
          </a:xfrm>
          <a:prstGeom prst="rect">
            <a:avLst/>
          </a:prstGeom>
          <a:ln>
            <a:noFill/>
          </a:ln>
        </p:spPr>
      </p:pic>
      <p:sp>
        <p:nvSpPr>
          <p:cNvPr id="653" name="CustomShape 1"/>
          <p:cNvSpPr/>
          <p:nvPr/>
        </p:nvSpPr>
        <p:spPr>
          <a:xfrm>
            <a:off x="3457440" y="2130840"/>
            <a:ext cx="2062080" cy="1035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654" name="CustomShape 2"/>
          <p:cNvSpPr/>
          <p:nvPr/>
        </p:nvSpPr>
        <p:spPr>
          <a:xfrm>
            <a:off x="2930040" y="234360"/>
            <a:ext cx="3283560" cy="73008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400" spc="-1" strike="noStrike">
                <a:solidFill>
                  <a:srgbClr val="000000"/>
                </a:solidFill>
                <a:latin typeface="Arial"/>
                <a:ea typeface="Arial"/>
              </a:rPr>
              <a:t>Low Precision</a:t>
            </a:r>
            <a:endParaRPr b="0" lang="en-US" sz="2400" spc="-1" strike="noStrike">
              <a:latin typeface="Arial"/>
            </a:endParaRPr>
          </a:p>
        </p:txBody>
      </p:sp>
      <p:pic>
        <p:nvPicPr>
          <p:cNvPr id="655" name="Google Shape;973;p98" descr=""/>
          <p:cNvPicPr/>
          <p:nvPr/>
        </p:nvPicPr>
        <p:blipFill>
          <a:blip r:embed="rId2"/>
          <a:stretch/>
        </p:blipFill>
        <p:spPr>
          <a:xfrm>
            <a:off x="5700240" y="712440"/>
            <a:ext cx="3082320" cy="3872520"/>
          </a:xfrm>
          <a:prstGeom prst="rect">
            <a:avLst/>
          </a:prstGeom>
          <a:ln>
            <a:noFill/>
          </a:ln>
        </p:spPr>
      </p:pic>
    </p:spTree>
  </p:cSld>
  <mc:AlternateContent>
    <mc:Choice Requires="p14">
      <p:transition spd="slow" p14:dur="2000"/>
    </mc:Choice>
    <mc:Fallback>
      <p:transition spd="slow"/>
    </mc:Fallback>
  </mc:AlternateContent>
</p:sld>
</file>

<file path=ppt/slides/slide8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56" name="Google Shape;978;p99" descr=""/>
          <p:cNvPicPr/>
          <p:nvPr/>
        </p:nvPicPr>
        <p:blipFill>
          <a:blip r:embed="rId1"/>
          <a:stretch/>
        </p:blipFill>
        <p:spPr>
          <a:xfrm>
            <a:off x="314640" y="0"/>
            <a:ext cx="2906640" cy="5142960"/>
          </a:xfrm>
          <a:prstGeom prst="rect">
            <a:avLst/>
          </a:prstGeom>
          <a:ln>
            <a:noFill/>
          </a:ln>
        </p:spPr>
      </p:pic>
      <p:sp>
        <p:nvSpPr>
          <p:cNvPr id="657" name="CustomShape 1"/>
          <p:cNvSpPr/>
          <p:nvPr/>
        </p:nvSpPr>
        <p:spPr>
          <a:xfrm>
            <a:off x="3457440" y="2130840"/>
            <a:ext cx="2062080" cy="1035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658" name="CustomShape 2"/>
          <p:cNvSpPr/>
          <p:nvPr/>
        </p:nvSpPr>
        <p:spPr>
          <a:xfrm>
            <a:off x="2930040" y="234360"/>
            <a:ext cx="3283560" cy="73008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400" spc="-1" strike="noStrike">
                <a:solidFill>
                  <a:srgbClr val="000000"/>
                </a:solidFill>
                <a:latin typeface="Arial"/>
                <a:ea typeface="Arial"/>
              </a:rPr>
              <a:t>Misleading Precision</a:t>
            </a:r>
            <a:endParaRPr b="0" lang="en-US" sz="2400" spc="-1" strike="noStrike">
              <a:latin typeface="Arial"/>
            </a:endParaRPr>
          </a:p>
        </p:txBody>
      </p:sp>
      <p:pic>
        <p:nvPicPr>
          <p:cNvPr id="659" name="Google Shape;981;p99" descr=""/>
          <p:cNvPicPr/>
          <p:nvPr/>
        </p:nvPicPr>
        <p:blipFill>
          <a:blip r:embed="rId2"/>
          <a:stretch/>
        </p:blipFill>
        <p:spPr>
          <a:xfrm>
            <a:off x="5635440" y="816120"/>
            <a:ext cx="3318480" cy="3664800"/>
          </a:xfrm>
          <a:prstGeom prst="rect">
            <a:avLst/>
          </a:prstGeom>
          <a:ln>
            <a:noFill/>
          </a:ln>
        </p:spPr>
      </p:pic>
    </p:spTree>
  </p:cSld>
  <mc:AlternateContent>
    <mc:Choice Requires="p14">
      <p:transition spd="slow" p14:dur="2000"/>
    </mc:Choice>
    <mc:Fallback>
      <p:transition spd="slow"/>
    </mc:Fallback>
  </mc:AlternateContent>
</p:sld>
</file>

<file path=ppt/slides/slide8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60"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Recall</a:t>
            </a:r>
            <a:endParaRPr b="0" lang="en-US" sz="2800" spc="-1" strike="noStrike">
              <a:latin typeface="Arial"/>
            </a:endParaRPr>
          </a:p>
        </p:txBody>
      </p:sp>
      <p:sp>
        <p:nvSpPr>
          <p:cNvPr id="661" name="CustomShape 2"/>
          <p:cNvSpPr/>
          <p:nvPr/>
        </p:nvSpPr>
        <p:spPr>
          <a:xfrm>
            <a:off x="311760" y="1152360"/>
            <a:ext cx="8519760" cy="3415680"/>
          </a:xfrm>
          <a:prstGeom prst="rect">
            <a:avLst/>
          </a:prstGeom>
          <a:noFill/>
          <a:ln>
            <a:noFill/>
          </a:ln>
        </p:spPr>
        <p:style>
          <a:lnRef idx="0"/>
          <a:fillRef idx="0"/>
          <a:effectRef idx="0"/>
          <a:fontRef idx="minor"/>
        </p:style>
      </p:sp>
      <p:pic>
        <p:nvPicPr>
          <p:cNvPr id="662" name="Google Shape;988;p100" descr="\frac{TP }{TP + FN}"/>
          <p:cNvPicPr/>
          <p:nvPr/>
        </p:nvPicPr>
        <p:blipFill>
          <a:blip r:embed="rId1"/>
          <a:stretch/>
        </p:blipFill>
        <p:spPr>
          <a:xfrm>
            <a:off x="2457360" y="1817640"/>
            <a:ext cx="4228560" cy="2085120"/>
          </a:xfrm>
          <a:prstGeom prst="rect">
            <a:avLst/>
          </a:prstGeom>
          <a:ln>
            <a:noFill/>
          </a:ln>
        </p:spPr>
      </p:pic>
    </p:spTree>
  </p:cSld>
  <mc:AlternateContent>
    <mc:Choice Requires="p14">
      <p:transition spd="slow" p14:dur="2000"/>
    </mc:Choice>
    <mc:Fallback>
      <p:transition spd="slow"/>
    </mc:Fallback>
  </mc:AlternateContent>
</p:sld>
</file>

<file path=ppt/slides/slide8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3" name="Google Shape;993;p101" descr=""/>
          <p:cNvPicPr/>
          <p:nvPr/>
        </p:nvPicPr>
        <p:blipFill>
          <a:blip r:embed="rId1"/>
          <a:stretch/>
        </p:blipFill>
        <p:spPr>
          <a:xfrm>
            <a:off x="314640" y="0"/>
            <a:ext cx="2906640" cy="5142960"/>
          </a:xfrm>
          <a:prstGeom prst="rect">
            <a:avLst/>
          </a:prstGeom>
          <a:ln>
            <a:noFill/>
          </a:ln>
        </p:spPr>
      </p:pic>
      <p:sp>
        <p:nvSpPr>
          <p:cNvPr id="664" name="CustomShape 1"/>
          <p:cNvSpPr/>
          <p:nvPr/>
        </p:nvSpPr>
        <p:spPr>
          <a:xfrm>
            <a:off x="3457440" y="2130840"/>
            <a:ext cx="2062080" cy="1035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665" name="CustomShape 2"/>
          <p:cNvSpPr/>
          <p:nvPr/>
        </p:nvSpPr>
        <p:spPr>
          <a:xfrm>
            <a:off x="2930040" y="234360"/>
            <a:ext cx="3283560" cy="73008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400" spc="-1" strike="noStrike">
                <a:solidFill>
                  <a:srgbClr val="000000"/>
                </a:solidFill>
                <a:latin typeface="Arial"/>
                <a:ea typeface="Arial"/>
              </a:rPr>
              <a:t>High Recall</a:t>
            </a:r>
            <a:endParaRPr b="0" lang="en-US" sz="2400" spc="-1" strike="noStrike">
              <a:latin typeface="Arial"/>
            </a:endParaRPr>
          </a:p>
        </p:txBody>
      </p:sp>
      <p:pic>
        <p:nvPicPr>
          <p:cNvPr id="666" name="Google Shape;996;p101" descr=""/>
          <p:cNvPicPr/>
          <p:nvPr/>
        </p:nvPicPr>
        <p:blipFill>
          <a:blip r:embed="rId2"/>
          <a:stretch/>
        </p:blipFill>
        <p:spPr>
          <a:xfrm>
            <a:off x="5691240" y="812880"/>
            <a:ext cx="3318480" cy="3516840"/>
          </a:xfrm>
          <a:prstGeom prst="rect">
            <a:avLst/>
          </a:prstGeom>
          <a:ln>
            <a:noFill/>
          </a:ln>
        </p:spPr>
      </p:pic>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96"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1" lang="en-US" sz="2800" spc="-1" strike="noStrike">
                <a:solidFill>
                  <a:srgbClr val="000000"/>
                </a:solidFill>
                <a:latin typeface="Open Sans"/>
                <a:ea typeface="Open Sans"/>
              </a:rPr>
              <a:t>Reinforcement Learning</a:t>
            </a:r>
            <a:endParaRPr b="0" lang="en-US" sz="2800" spc="-1" strike="noStrike">
              <a:latin typeface="Arial"/>
            </a:endParaRPr>
          </a:p>
        </p:txBody>
      </p:sp>
      <p:sp>
        <p:nvSpPr>
          <p:cNvPr id="97" name="CustomShape 2"/>
          <p:cNvSpPr/>
          <p:nvPr/>
        </p:nvSpPr>
        <p:spPr>
          <a:xfrm>
            <a:off x="311760" y="1152360"/>
            <a:ext cx="8519760" cy="341568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1800" spc="-1" strike="noStrike">
                <a:solidFill>
                  <a:srgbClr val="595959"/>
                </a:solidFill>
                <a:latin typeface="Arial"/>
                <a:ea typeface="Arial"/>
              </a:rPr>
              <a:t>Reinforcement learning is all about making decisions sequentially. In simple words we can say that the output depends on the state of the current input and the next input depends on the output of the previous input.</a:t>
            </a:r>
            <a:endParaRPr b="0" lang="en-US" sz="1800" spc="-1" strike="noStrike">
              <a:latin typeface="Arial"/>
            </a:endParaRPr>
          </a:p>
          <a:p>
            <a:pPr>
              <a:lnSpc>
                <a:spcPct val="115000"/>
              </a:lnSpc>
            </a:pPr>
            <a:r>
              <a:rPr b="0" lang="en-US" sz="1800" spc="-1" strike="noStrike">
                <a:solidFill>
                  <a:srgbClr val="595959"/>
                </a:solidFill>
                <a:latin typeface="Arial"/>
                <a:ea typeface="Arial"/>
              </a:rPr>
              <a:t>In Supervised learning the decision is made on the initial input or the input given at the start.</a:t>
            </a:r>
            <a:endParaRPr b="0" lang="en-US" sz="1800" spc="-1" strike="noStrike">
              <a:latin typeface="Arial"/>
            </a:endParaRPr>
          </a:p>
          <a:p>
            <a:pPr>
              <a:lnSpc>
                <a:spcPct val="115000"/>
              </a:lnSpc>
            </a:pPr>
            <a:r>
              <a:rPr b="0" lang="en-US" sz="1800" spc="-1" strike="noStrike">
                <a:solidFill>
                  <a:srgbClr val="595959"/>
                </a:solidFill>
                <a:latin typeface="Arial"/>
                <a:ea typeface="Arial"/>
              </a:rPr>
              <a:t>In Reinforcement learning decision is dependent, So we give labels to sequences of dependent decisions</a:t>
            </a:r>
            <a:endParaRPr b="0" lang="en-US" sz="1800" spc="-1" strike="noStrike">
              <a:latin typeface="Arial"/>
            </a:endParaRPr>
          </a:p>
          <a:p>
            <a:pPr>
              <a:lnSpc>
                <a:spcPct val="115000"/>
              </a:lnSpc>
              <a:spcAft>
                <a:spcPts val="1599"/>
              </a:spcAft>
            </a:pP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67" name="Google Shape;1001;p102" descr=""/>
          <p:cNvPicPr/>
          <p:nvPr/>
        </p:nvPicPr>
        <p:blipFill>
          <a:blip r:embed="rId1"/>
          <a:stretch/>
        </p:blipFill>
        <p:spPr>
          <a:xfrm>
            <a:off x="314640" y="0"/>
            <a:ext cx="2906640" cy="5142960"/>
          </a:xfrm>
          <a:prstGeom prst="rect">
            <a:avLst/>
          </a:prstGeom>
          <a:ln>
            <a:noFill/>
          </a:ln>
        </p:spPr>
      </p:pic>
      <p:sp>
        <p:nvSpPr>
          <p:cNvPr id="668" name="CustomShape 1"/>
          <p:cNvSpPr/>
          <p:nvPr/>
        </p:nvSpPr>
        <p:spPr>
          <a:xfrm>
            <a:off x="3457440" y="2130840"/>
            <a:ext cx="2062080" cy="1035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669" name="CustomShape 2"/>
          <p:cNvSpPr/>
          <p:nvPr/>
        </p:nvSpPr>
        <p:spPr>
          <a:xfrm>
            <a:off x="2930040" y="234360"/>
            <a:ext cx="3283560" cy="73008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400" spc="-1" strike="noStrike">
                <a:solidFill>
                  <a:srgbClr val="000000"/>
                </a:solidFill>
                <a:latin typeface="Arial"/>
                <a:ea typeface="Arial"/>
              </a:rPr>
              <a:t>Low Recall</a:t>
            </a:r>
            <a:endParaRPr b="0" lang="en-US" sz="2400" spc="-1" strike="noStrike">
              <a:latin typeface="Arial"/>
            </a:endParaRPr>
          </a:p>
        </p:txBody>
      </p:sp>
      <p:pic>
        <p:nvPicPr>
          <p:cNvPr id="670" name="Google Shape;1004;p102" descr=""/>
          <p:cNvPicPr/>
          <p:nvPr/>
        </p:nvPicPr>
        <p:blipFill>
          <a:blip r:embed="rId2"/>
          <a:stretch/>
        </p:blipFill>
        <p:spPr>
          <a:xfrm>
            <a:off x="5635440" y="816120"/>
            <a:ext cx="3318480" cy="3664800"/>
          </a:xfrm>
          <a:prstGeom prst="rect">
            <a:avLst/>
          </a:prstGeom>
          <a:ln>
            <a:noFill/>
          </a:ln>
        </p:spPr>
      </p:pic>
    </p:spTree>
  </p:cSld>
  <mc:AlternateContent>
    <mc:Choice Requires="p14">
      <p:transition spd="slow" p14:dur="2000"/>
    </mc:Choice>
    <mc:Fallback>
      <p:transition spd="slow"/>
    </mc:Fallback>
  </mc:AlternateContent>
</p:sld>
</file>

<file path=ppt/slides/slide9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71" name="Google Shape;1009;p103" descr=""/>
          <p:cNvPicPr/>
          <p:nvPr/>
        </p:nvPicPr>
        <p:blipFill>
          <a:blip r:embed="rId1"/>
          <a:stretch/>
        </p:blipFill>
        <p:spPr>
          <a:xfrm>
            <a:off x="314640" y="0"/>
            <a:ext cx="2906640" cy="5142960"/>
          </a:xfrm>
          <a:prstGeom prst="rect">
            <a:avLst/>
          </a:prstGeom>
          <a:ln>
            <a:noFill/>
          </a:ln>
        </p:spPr>
      </p:pic>
      <p:sp>
        <p:nvSpPr>
          <p:cNvPr id="672" name="CustomShape 1"/>
          <p:cNvSpPr/>
          <p:nvPr/>
        </p:nvSpPr>
        <p:spPr>
          <a:xfrm>
            <a:off x="3457440" y="2130840"/>
            <a:ext cx="2062080" cy="1035360"/>
          </a:xfrm>
          <a:prstGeom prst="rightArrow">
            <a:avLst>
              <a:gd name="adj1" fmla="val 50000"/>
              <a:gd name="adj2" fmla="val 50000"/>
            </a:avLst>
          </a:prstGeom>
          <a:solidFill>
            <a:schemeClr val="lt2"/>
          </a:solidFill>
          <a:ln w="9360">
            <a:solidFill>
              <a:schemeClr val="dk2"/>
            </a:solidFill>
            <a:round/>
          </a:ln>
        </p:spPr>
        <p:style>
          <a:lnRef idx="0"/>
          <a:fillRef idx="0"/>
          <a:effectRef idx="0"/>
          <a:fontRef idx="minor"/>
        </p:style>
      </p:sp>
      <p:sp>
        <p:nvSpPr>
          <p:cNvPr id="673" name="CustomShape 2"/>
          <p:cNvSpPr/>
          <p:nvPr/>
        </p:nvSpPr>
        <p:spPr>
          <a:xfrm>
            <a:off x="2930040" y="234360"/>
            <a:ext cx="3283560" cy="73008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400" spc="-1" strike="noStrike">
                <a:solidFill>
                  <a:srgbClr val="000000"/>
                </a:solidFill>
                <a:latin typeface="Arial"/>
                <a:ea typeface="Arial"/>
              </a:rPr>
              <a:t>Misleading Recall</a:t>
            </a:r>
            <a:endParaRPr b="0" lang="en-US" sz="2400" spc="-1" strike="noStrike">
              <a:latin typeface="Arial"/>
            </a:endParaRPr>
          </a:p>
        </p:txBody>
      </p:sp>
      <p:pic>
        <p:nvPicPr>
          <p:cNvPr id="674" name="Google Shape;1012;p103" descr=""/>
          <p:cNvPicPr/>
          <p:nvPr/>
        </p:nvPicPr>
        <p:blipFill>
          <a:blip r:embed="rId2"/>
          <a:stretch/>
        </p:blipFill>
        <p:spPr>
          <a:xfrm>
            <a:off x="5755680" y="943920"/>
            <a:ext cx="3318480" cy="3409560"/>
          </a:xfrm>
          <a:prstGeom prst="rect">
            <a:avLst/>
          </a:prstGeom>
          <a:ln>
            <a:noFill/>
          </a:ln>
        </p:spPr>
      </p:pic>
    </p:spTree>
  </p:cSld>
  <mc:AlternateContent>
    <mc:Choice Requires="p14">
      <p:transition spd="slow" p14:dur="2000"/>
    </mc:Choice>
    <mc:Fallback>
      <p:transition spd="slow"/>
    </mc:Fallback>
  </mc:AlternateContent>
</p:sld>
</file>

<file path=ppt/slides/slide9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5"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Corner Cases</a:t>
            </a:r>
            <a:endParaRPr b="0" lang="en-US" sz="2800" spc="-1" strike="noStrike">
              <a:latin typeface="Arial"/>
            </a:endParaRPr>
          </a:p>
        </p:txBody>
      </p:sp>
      <p:sp>
        <p:nvSpPr>
          <p:cNvPr id="676" name="CustomShape 2"/>
          <p:cNvSpPr/>
          <p:nvPr/>
        </p:nvSpPr>
        <p:spPr>
          <a:xfrm>
            <a:off x="311760" y="1152360"/>
            <a:ext cx="8519760" cy="3415680"/>
          </a:xfrm>
          <a:prstGeom prst="rect">
            <a:avLst/>
          </a:prstGeom>
          <a:noFill/>
          <a:ln>
            <a:noFill/>
          </a:ln>
        </p:spPr>
        <p:style>
          <a:lnRef idx="0"/>
          <a:fillRef idx="0"/>
          <a:effectRef idx="0"/>
          <a:fontRef idx="minor"/>
        </p:style>
      </p:sp>
      <p:pic>
        <p:nvPicPr>
          <p:cNvPr id="677" name="Google Shape;1019;p104" descr=""/>
          <p:cNvPicPr/>
          <p:nvPr/>
        </p:nvPicPr>
        <p:blipFill>
          <a:blip r:embed="rId1"/>
          <a:stretch/>
        </p:blipFill>
        <p:spPr>
          <a:xfrm>
            <a:off x="311760" y="1152360"/>
            <a:ext cx="3809160" cy="3913920"/>
          </a:xfrm>
          <a:prstGeom prst="rect">
            <a:avLst/>
          </a:prstGeom>
          <a:ln>
            <a:noFill/>
          </a:ln>
        </p:spPr>
      </p:pic>
      <p:pic>
        <p:nvPicPr>
          <p:cNvPr id="678" name="Google Shape;1020;p104" descr=""/>
          <p:cNvPicPr/>
          <p:nvPr/>
        </p:nvPicPr>
        <p:blipFill>
          <a:blip r:embed="rId2"/>
          <a:stretch/>
        </p:blipFill>
        <p:spPr>
          <a:xfrm>
            <a:off x="5367240" y="1152360"/>
            <a:ext cx="3318480" cy="3664800"/>
          </a:xfrm>
          <a:prstGeom prst="rect">
            <a:avLst/>
          </a:prstGeom>
          <a:ln>
            <a:noFill/>
          </a:ln>
        </p:spPr>
      </p:pic>
    </p:spTree>
  </p:cSld>
  <mc:AlternateContent>
    <mc:Choice Requires="p14">
      <p:transition spd="slow" p14:dur="2000"/>
    </mc:Choice>
    <mc:Fallback>
      <p:transition spd="slow"/>
    </mc:Fallback>
  </mc:AlternateContent>
</p:sld>
</file>

<file path=ppt/slides/slide9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79"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F1 Score</a:t>
            </a:r>
            <a:endParaRPr b="0" lang="en-US" sz="2800" spc="-1" strike="noStrike">
              <a:latin typeface="Arial"/>
            </a:endParaRPr>
          </a:p>
        </p:txBody>
      </p:sp>
      <p:sp>
        <p:nvSpPr>
          <p:cNvPr id="680" name="CustomShape 2"/>
          <p:cNvSpPr/>
          <p:nvPr/>
        </p:nvSpPr>
        <p:spPr>
          <a:xfrm>
            <a:off x="311760" y="1152360"/>
            <a:ext cx="8519760" cy="3415680"/>
          </a:xfrm>
          <a:prstGeom prst="rect">
            <a:avLst/>
          </a:prstGeom>
          <a:noFill/>
          <a:ln>
            <a:noFill/>
          </a:ln>
        </p:spPr>
        <p:style>
          <a:lnRef idx="0"/>
          <a:fillRef idx="0"/>
          <a:effectRef idx="0"/>
          <a:fontRef idx="minor"/>
        </p:style>
      </p:sp>
      <p:pic>
        <p:nvPicPr>
          <p:cNvPr id="681" name="Google Shape;1027;p105" descr="2 * \frac{Precision * Recall}{Precision + Recall}"/>
          <p:cNvPicPr/>
          <p:nvPr/>
        </p:nvPicPr>
        <p:blipFill>
          <a:blip r:embed="rId1"/>
          <a:stretch/>
        </p:blipFill>
        <p:spPr>
          <a:xfrm>
            <a:off x="260640" y="1908360"/>
            <a:ext cx="8621640" cy="1903680"/>
          </a:xfrm>
          <a:prstGeom prst="rect">
            <a:avLst/>
          </a:prstGeom>
          <a:ln>
            <a:noFill/>
          </a:ln>
        </p:spPr>
      </p:pic>
    </p:spTree>
  </p:cSld>
  <mc:AlternateContent>
    <mc:Choice Requires="p14">
      <p:transition spd="slow" p14:dur="2000"/>
    </mc:Choice>
    <mc:Fallback>
      <p:transition spd="slow"/>
    </mc:Fallback>
  </mc:AlternateContent>
</p:sld>
</file>

<file path=ppt/slides/slide9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2"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nSpc>
                <a:spcPct val="100000"/>
              </a:lnSpc>
            </a:pPr>
            <a:r>
              <a:rPr b="0" lang="en-US" sz="2800" spc="-1" strike="noStrike">
                <a:solidFill>
                  <a:srgbClr val="000000"/>
                </a:solidFill>
                <a:latin typeface="Arial"/>
                <a:ea typeface="Arial"/>
              </a:rPr>
              <a:t>Demo </a:t>
            </a:r>
            <a:endParaRPr b="0" lang="en-US" sz="2800" spc="-1" strike="noStrike">
              <a:latin typeface="Arial"/>
            </a:endParaRPr>
          </a:p>
        </p:txBody>
      </p:sp>
      <p:sp>
        <p:nvSpPr>
          <p:cNvPr id="683" name="CustomShape 2"/>
          <p:cNvSpPr/>
          <p:nvPr/>
        </p:nvSpPr>
        <p:spPr>
          <a:xfrm>
            <a:off x="311760" y="1152360"/>
            <a:ext cx="8519760" cy="3415680"/>
          </a:xfrm>
          <a:prstGeom prst="rect">
            <a:avLst/>
          </a:prstGeom>
          <a:noFill/>
          <a:ln>
            <a:noFill/>
          </a:ln>
        </p:spPr>
        <p:style>
          <a:lnRef idx="0"/>
          <a:fillRef idx="0"/>
          <a:effectRef idx="0"/>
          <a:fontRef idx="minor"/>
        </p:style>
        <p:txBody>
          <a:bodyPr lIns="90000" rIns="90000" tIns="91440" bIns="91440">
            <a:noAutofit/>
          </a:bodyPr>
          <a:p>
            <a:pPr>
              <a:lnSpc>
                <a:spcPct val="115000"/>
              </a:lnSpc>
              <a:spcAft>
                <a:spcPts val="1599"/>
              </a:spcAft>
            </a:pPr>
            <a:r>
              <a:rPr b="0" lang="en-US" sz="1800" spc="-1" strike="noStrike">
                <a:solidFill>
                  <a:srgbClr val="595959"/>
                </a:solidFill>
                <a:latin typeface="Arial"/>
                <a:ea typeface="Arial"/>
              </a:rPr>
              <a:t>How to evaluate models with sklearn</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9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4"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Dream of Data Scientist?</a:t>
            </a:r>
            <a:endParaRPr b="0" lang="en-US" sz="2800" spc="-1" strike="noStrike">
              <a:latin typeface="Arial"/>
            </a:endParaRPr>
          </a:p>
        </p:txBody>
      </p:sp>
      <p:sp>
        <p:nvSpPr>
          <p:cNvPr id="685" name="CustomShape 2"/>
          <p:cNvSpPr/>
          <p:nvPr/>
        </p:nvSpPr>
        <p:spPr>
          <a:xfrm>
            <a:off x="311760" y="1152360"/>
            <a:ext cx="8519760" cy="3415680"/>
          </a:xfrm>
          <a:prstGeom prst="rect">
            <a:avLst/>
          </a:prstGeom>
          <a:noFill/>
          <a:ln>
            <a:noFill/>
          </a:ln>
        </p:spPr>
        <p:style>
          <a:lnRef idx="0"/>
          <a:fillRef idx="0"/>
          <a:effectRef idx="0"/>
          <a:fontRef idx="minor"/>
        </p:style>
      </p:sp>
      <p:graphicFrame>
        <p:nvGraphicFramePr>
          <p:cNvPr id="686" name="Table 3"/>
          <p:cNvGraphicFramePr/>
          <p:nvPr/>
        </p:nvGraphicFramePr>
        <p:xfrm>
          <a:off x="952560" y="2190600"/>
          <a:ext cx="7238520" cy="1044360"/>
        </p:xfrm>
        <a:graphic>
          <a:graphicData uri="http://schemas.openxmlformats.org/drawingml/2006/table">
            <a:tbl>
              <a:tblPr/>
              <a:tblGrid>
                <a:gridCol w="1809720"/>
                <a:gridCol w="1809720"/>
                <a:gridCol w="1809720"/>
                <a:gridCol w="1809720"/>
              </a:tblGrid>
              <a:tr h="522360">
                <a:tc>
                  <a:txBody>
                    <a:bodyPr lIns="91080" rIns="91080">
                      <a:noAutofit/>
                    </a:bodyPr>
                    <a:p>
                      <a:pPr algn="ctr">
                        <a:lnSpc>
                          <a:spcPct val="100000"/>
                        </a:lnSpc>
                      </a:pPr>
                      <a:r>
                        <a:rPr b="0" lang="en-US" sz="2400" spc="-1" strike="noStrike">
                          <a:solidFill>
                            <a:srgbClr val="000000"/>
                          </a:solidFill>
                          <a:latin typeface="Arial"/>
                          <a:ea typeface="Arial"/>
                        </a:rPr>
                        <a:t>Accuracy</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Precision</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Recall</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F1-Score</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r h="522360">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c>
                  <a:txBody>
                    <a:bodyPr lIns="91080" rIns="91080">
                      <a:noAutofit/>
                    </a:bodyPr>
                    <a:p>
                      <a:pPr algn="ctr">
                        <a:lnSpc>
                          <a:spcPct val="100000"/>
                        </a:lnSpc>
                      </a:pPr>
                      <a:r>
                        <a:rPr b="0" lang="en-US" sz="2400" spc="-1" strike="noStrike">
                          <a:solidFill>
                            <a:srgbClr val="000000"/>
                          </a:solidFill>
                          <a:latin typeface="Arial"/>
                          <a:ea typeface="Arial"/>
                        </a:rPr>
                        <a:t>1</a:t>
                      </a:r>
                      <a:endParaRPr b="0" lang="en-US" sz="2400" spc="-1" strike="noStrike">
                        <a:latin typeface="Arial"/>
                      </a:endParaRPr>
                    </a:p>
                  </a:txBody>
                  <a:tcPr marL="91080" marR="91080">
                    <a:lnL w="9360">
                      <a:solidFill>
                        <a:srgbClr val="9e9e9e"/>
                      </a:solidFill>
                    </a:lnL>
                    <a:lnR w="9360">
                      <a:solidFill>
                        <a:srgbClr val="9e9e9e"/>
                      </a:solidFill>
                    </a:lnR>
                    <a:lnT w="9360">
                      <a:solidFill>
                        <a:srgbClr val="9e9e9e"/>
                      </a:solidFill>
                    </a:lnT>
                    <a:lnB w="9360">
                      <a:solidFill>
                        <a:srgbClr val="9e9e9e"/>
                      </a:solidFill>
                    </a:lnB>
                    <a:noFill/>
                  </a:tcPr>
                </a:tc>
              </a:tr>
            </a:tbl>
          </a:graphicData>
        </a:graphic>
      </p:graphicFrame>
    </p:spTree>
  </p:cSld>
  <mc:AlternateContent>
    <mc:Choice Requires="p14">
      <p:transition spd="slow" p14:dur="2000"/>
    </mc:Choice>
    <mc:Fallback>
      <p:transition spd="slow"/>
    </mc:Fallback>
  </mc:AlternateContent>
</p:sld>
</file>

<file path=ppt/slides/slide9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87" name="CustomShape 1"/>
          <p:cNvSpPr/>
          <p:nvPr/>
        </p:nvSpPr>
        <p:spPr>
          <a:xfrm>
            <a:off x="648720" y="1576080"/>
            <a:ext cx="8057160" cy="3357000"/>
          </a:xfrm>
          <a:prstGeom prst="rect">
            <a:avLst/>
          </a:prstGeom>
          <a:noFill/>
          <a:ln>
            <a:noFill/>
          </a:ln>
        </p:spPr>
        <p:style>
          <a:lnRef idx="0"/>
          <a:fillRef idx="0"/>
          <a:effectRef idx="0"/>
          <a:fontRef idx="minor"/>
        </p:style>
      </p:sp>
      <p:pic>
        <p:nvPicPr>
          <p:cNvPr id="688" name="Google Shape;1046;p108" descr=""/>
          <p:cNvPicPr/>
          <p:nvPr/>
        </p:nvPicPr>
        <p:blipFill>
          <a:blip r:embed="rId1"/>
          <a:srcRect l="0" t="0" r="25207" b="0"/>
          <a:stretch/>
        </p:blipFill>
        <p:spPr>
          <a:xfrm>
            <a:off x="311760" y="1454040"/>
            <a:ext cx="8519760" cy="2163960"/>
          </a:xfrm>
          <a:prstGeom prst="rect">
            <a:avLst/>
          </a:prstGeom>
          <a:ln>
            <a:noFill/>
          </a:ln>
        </p:spPr>
      </p:pic>
    </p:spTree>
  </p:cSld>
  <mc:AlternateContent>
    <mc:Choice Requires="p14">
      <p:transition spd="slow" p14:dur="2000"/>
    </mc:Choice>
    <mc:Fallback>
      <p:transition spd="slow"/>
    </mc:Fallback>
  </mc:AlternateContent>
</p:sld>
</file>

<file path=ppt/slides/slide9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89" name="Google Shape;1051;p109" descr=""/>
          <p:cNvPicPr/>
          <p:nvPr/>
        </p:nvPicPr>
        <p:blipFill>
          <a:blip r:embed="rId1"/>
          <a:stretch/>
        </p:blipFill>
        <p:spPr>
          <a:xfrm>
            <a:off x="2000160" y="0"/>
            <a:ext cx="5142960" cy="5142960"/>
          </a:xfrm>
          <a:prstGeom prst="rect">
            <a:avLst/>
          </a:prstGeom>
          <a:ln>
            <a:noFill/>
          </a:ln>
        </p:spPr>
      </p:pic>
    </p:spTree>
  </p:cSld>
  <mc:AlternateContent>
    <mc:Choice Requires="p14">
      <p:transition spd="slow" p14:dur="2000"/>
    </mc:Choice>
    <mc:Fallback>
      <p:transition spd="slow"/>
    </mc:Fallback>
  </mc:AlternateContent>
</p:sld>
</file>

<file path=ppt/slides/slide9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sp>
        <p:nvSpPr>
          <p:cNvPr id="690" name="CustomShape 1"/>
          <p:cNvSpPr/>
          <p:nvPr/>
        </p:nvSpPr>
        <p:spPr>
          <a:xfrm>
            <a:off x="311760" y="444960"/>
            <a:ext cx="8519760" cy="572040"/>
          </a:xfrm>
          <a:prstGeom prst="rect">
            <a:avLst/>
          </a:prstGeom>
          <a:noFill/>
          <a:ln>
            <a:noFill/>
          </a:ln>
        </p:spPr>
        <p:style>
          <a:lnRef idx="0"/>
          <a:fillRef idx="0"/>
          <a:effectRef idx="0"/>
          <a:fontRef idx="minor"/>
        </p:style>
        <p:txBody>
          <a:bodyPr lIns="90000" rIns="90000" tIns="91440" bIns="91440">
            <a:noAutofit/>
          </a:bodyPr>
          <a:p>
            <a:pPr algn="ctr">
              <a:lnSpc>
                <a:spcPct val="100000"/>
              </a:lnSpc>
            </a:pPr>
            <a:r>
              <a:rPr b="0" lang="en-US" sz="2800" spc="-1" strike="noStrike">
                <a:solidFill>
                  <a:srgbClr val="000000"/>
                </a:solidFill>
                <a:latin typeface="Arial"/>
                <a:ea typeface="Arial"/>
              </a:rPr>
              <a:t>Overfitting</a:t>
            </a:r>
            <a:br/>
            <a:endParaRPr b="0" lang="en-US" sz="2800" spc="-1" strike="noStrike">
              <a:latin typeface="Arial"/>
            </a:endParaRPr>
          </a:p>
        </p:txBody>
      </p:sp>
      <p:sp>
        <p:nvSpPr>
          <p:cNvPr id="691" name="CustomShape 2"/>
          <p:cNvSpPr/>
          <p:nvPr/>
        </p:nvSpPr>
        <p:spPr>
          <a:xfrm>
            <a:off x="311760" y="1795680"/>
            <a:ext cx="8519760" cy="1551240"/>
          </a:xfrm>
          <a:prstGeom prst="rect">
            <a:avLst/>
          </a:prstGeom>
          <a:noFill/>
          <a:ln>
            <a:noFill/>
          </a:ln>
        </p:spPr>
        <p:style>
          <a:lnRef idx="0"/>
          <a:fillRef idx="0"/>
          <a:effectRef idx="0"/>
          <a:fontRef idx="minor"/>
        </p:style>
        <p:txBody>
          <a:bodyPr lIns="90000" rIns="90000" tIns="91440" bIns="91440">
            <a:noAutofit/>
          </a:bodyPr>
          <a:p>
            <a:pPr>
              <a:lnSpc>
                <a:spcPct val="115000"/>
              </a:lnSpc>
            </a:pPr>
            <a:r>
              <a:rPr b="0" lang="en-US" sz="2400" spc="-1" strike="noStrike">
                <a:solidFill>
                  <a:srgbClr val="595959"/>
                </a:solidFill>
                <a:latin typeface="Arial"/>
                <a:ea typeface="Arial"/>
              </a:rPr>
              <a:t>Overfitting happens when a model learns the detail and noise in the training data to the extent that it negatively impacts the performance of the model on new data.</a:t>
            </a:r>
            <a:endParaRPr b="0" lang="en-US" sz="2400" spc="-1" strike="noStrike">
              <a:latin typeface="Arial"/>
            </a:endParaRPr>
          </a:p>
          <a:p>
            <a:pPr>
              <a:lnSpc>
                <a:spcPct val="115000"/>
              </a:lnSpc>
              <a:spcBef>
                <a:spcPts val="1599"/>
              </a:spcBef>
              <a:spcAft>
                <a:spcPts val="1599"/>
              </a:spcAft>
            </a:pPr>
            <a:endParaRPr b="0" lang="en-US" sz="2400" spc="-1" strike="noStrike">
              <a:latin typeface="Arial"/>
            </a:endParaRPr>
          </a:p>
        </p:txBody>
      </p:sp>
    </p:spTree>
  </p:cSld>
  <mc:AlternateContent>
    <mc:Choice Requires="p14">
      <p:transition spd="slow" p14:dur="2000"/>
    </mc:Choice>
    <mc:Fallback>
      <p:transition spd="slow"/>
    </mc:Fallback>
  </mc:AlternateContent>
</p:sld>
</file>

<file path=ppt/slides/slide9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spTree>
      <p:nvGrpSpPr>
        <p:cNvPr id="1" name=""/>
        <p:cNvGrpSpPr/>
        <p:nvPr/>
      </p:nvGrpSpPr>
      <p:grpSpPr>
        <a:xfrm>
          <a:off x="0" y="0"/>
          <a:ext cx="0" cy="0"/>
          <a:chOff x="0" y="0"/>
          <a:chExt cx="0" cy="0"/>
        </a:xfrm>
      </p:grpSpPr>
      <p:pic>
        <p:nvPicPr>
          <p:cNvPr id="692" name="Google Shape;1062;p111" descr=""/>
          <p:cNvPicPr/>
          <p:nvPr/>
        </p:nvPicPr>
        <p:blipFill>
          <a:blip r:embed="rId1"/>
          <a:stretch/>
        </p:blipFill>
        <p:spPr>
          <a:xfrm>
            <a:off x="162000" y="952560"/>
            <a:ext cx="8819280" cy="3237840"/>
          </a:xfrm>
          <a:prstGeom prst="rect">
            <a:avLst/>
          </a:prstGeom>
          <a:ln>
            <a:noFill/>
          </a:ln>
        </p:spPr>
      </p:pic>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
  <TotalTime>368</TotalTime>
  <Application>LibreOffice/6.3.5.2$Windows_X86_64 LibreOffice_project/dd0751754f11728f69b42ee2af66670068624673</Applicat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dc:description/>
  <dc:language>en-US</dc:language>
  <cp:lastModifiedBy/>
  <dcterms:modified xsi:type="dcterms:W3CDTF">2020-04-23T16:45:52Z</dcterms:modified>
  <cp:revision>3</cp:revision>
  <dc:subject/>
  <dc:title/>
</cp:coreProperties>
</file>